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23"/>
  </p:notesMasterIdLst>
  <p:sldIdLst>
    <p:sldId id="256" r:id="rId5"/>
    <p:sldId id="257" r:id="rId6"/>
    <p:sldId id="269" r:id="rId7"/>
    <p:sldId id="258" r:id="rId8"/>
    <p:sldId id="259" r:id="rId9"/>
    <p:sldId id="260" r:id="rId10"/>
    <p:sldId id="261" r:id="rId11"/>
    <p:sldId id="271" r:id="rId12"/>
    <p:sldId id="272" r:id="rId13"/>
    <p:sldId id="262" r:id="rId14"/>
    <p:sldId id="273" r:id="rId15"/>
    <p:sldId id="274" r:id="rId16"/>
    <p:sldId id="275" r:id="rId17"/>
    <p:sldId id="264" r:id="rId18"/>
    <p:sldId id="277" r:id="rId19"/>
    <p:sldId id="268" r:id="rId20"/>
    <p:sldId id="276"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52D632-F5CE-B749-99A0-66063C067CFA}" v="13" dt="2022-05-30T22:26:43.134"/>
    <p1510:client id="{9FBD9A9E-AB3B-61D3-C578-E1D1E679A29F}" v="5" dt="2022-05-31T16:13:37.247"/>
    <p1510:client id="{D6FCB476-49E3-B36E-A3A8-210A167A7432}" v="33" dt="2022-05-30T22:38:48.354"/>
    <p1510:client id="{E04AB06B-5F3A-DBD1-969D-63E8B283C488}" v="1" dt="2022-05-30T23:16:46.489"/>
    <p1510:client id="{E1DBEFA4-7AEF-4CAD-AB22-9A4AC927774F}" v="44" dt="2022-05-31T14:17:18.502"/>
    <p1510:client id="{E266C438-B741-4002-5306-FB0C4B11D834}" v="18" dt="2022-05-31T00:29:24.477"/>
    <p1510:client id="{F19421E4-EADF-4224-4F02-1BE559BC6CD8}" v="29" dt="2022-05-30T23:07:20.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45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akumar, Goutham" userId="S::gselvaku@depaul.edu::be67bdd7-ff7c-449d-9c81-36d90a833eb4" providerId="AD" clId="Web-{F19421E4-EADF-4224-4F02-1BE559BC6CD8}"/>
    <pc:docChg chg="modSld">
      <pc:chgData name="Selvakumar, Goutham" userId="S::gselvaku@depaul.edu::be67bdd7-ff7c-449d-9c81-36d90a833eb4" providerId="AD" clId="Web-{F19421E4-EADF-4224-4F02-1BE559BC6CD8}" dt="2022-05-30T23:07:20.419" v="28" actId="1076"/>
      <pc:docMkLst>
        <pc:docMk/>
      </pc:docMkLst>
      <pc:sldChg chg="addSp modSp modMedia addAnim">
        <pc:chgData name="Selvakumar, Goutham" userId="S::gselvaku@depaul.edu::be67bdd7-ff7c-449d-9c81-36d90a833eb4" providerId="AD" clId="Web-{F19421E4-EADF-4224-4F02-1BE559BC6CD8}" dt="2022-05-30T23:07:20.419" v="28" actId="1076"/>
        <pc:sldMkLst>
          <pc:docMk/>
          <pc:sldMk cId="4023153406" sldId="256"/>
        </pc:sldMkLst>
        <pc:picChg chg="add mod">
          <ac:chgData name="Selvakumar, Goutham" userId="S::gselvaku@depaul.edu::be67bdd7-ff7c-449d-9c81-36d90a833eb4" providerId="AD" clId="Web-{F19421E4-EADF-4224-4F02-1BE559BC6CD8}" dt="2022-05-30T23:07:20.419" v="28" actId="1076"/>
          <ac:picMkLst>
            <pc:docMk/>
            <pc:sldMk cId="4023153406" sldId="256"/>
            <ac:picMk id="3" creationId="{1D75F4F1-95EF-BA50-C327-4A10747B3C4C}"/>
          </ac:picMkLst>
        </pc:picChg>
      </pc:sldChg>
      <pc:sldChg chg="addSp modSp modMedia addAnim">
        <pc:chgData name="Selvakumar, Goutham" userId="S::gselvaku@depaul.edu::be67bdd7-ff7c-449d-9c81-36d90a833eb4" providerId="AD" clId="Web-{F19421E4-EADF-4224-4F02-1BE559BC6CD8}" dt="2022-05-30T22:57:15.510" v="24"/>
        <pc:sldMkLst>
          <pc:docMk/>
          <pc:sldMk cId="3821655424" sldId="257"/>
        </pc:sldMkLst>
        <pc:picChg chg="add mod">
          <ac:chgData name="Selvakumar, Goutham" userId="S::gselvaku@depaul.edu::be67bdd7-ff7c-449d-9c81-36d90a833eb4" providerId="AD" clId="Web-{F19421E4-EADF-4224-4F02-1BE559BC6CD8}" dt="2022-05-30T22:57:15.510" v="24"/>
          <ac:picMkLst>
            <pc:docMk/>
            <pc:sldMk cId="3821655424" sldId="257"/>
            <ac:picMk id="5" creationId="{C813F662-5FE9-F6DA-B0DE-9316990F3299}"/>
          </ac:picMkLst>
        </pc:picChg>
      </pc:sldChg>
      <pc:sldChg chg="addSp modSp modMedia addAnim">
        <pc:chgData name="Selvakumar, Goutham" userId="S::gselvaku@depaul.edu::be67bdd7-ff7c-449d-9c81-36d90a833eb4" providerId="AD" clId="Web-{F19421E4-EADF-4224-4F02-1BE559BC6CD8}" dt="2022-05-30T22:40:28.584" v="4"/>
        <pc:sldMkLst>
          <pc:docMk/>
          <pc:sldMk cId="2385612501" sldId="259"/>
        </pc:sldMkLst>
        <pc:picChg chg="add mod">
          <ac:chgData name="Selvakumar, Goutham" userId="S::gselvaku@depaul.edu::be67bdd7-ff7c-449d-9c81-36d90a833eb4" providerId="AD" clId="Web-{F19421E4-EADF-4224-4F02-1BE559BC6CD8}" dt="2022-05-30T22:40:28.584" v="4"/>
          <ac:picMkLst>
            <pc:docMk/>
            <pc:sldMk cId="2385612501" sldId="259"/>
            <ac:picMk id="6" creationId="{F4D5C29A-EC7D-76B9-980F-562916403690}"/>
          </ac:picMkLst>
        </pc:picChg>
      </pc:sldChg>
      <pc:sldChg chg="addSp modSp modMedia addAnim">
        <pc:chgData name="Selvakumar, Goutham" userId="S::gselvaku@depaul.edu::be67bdd7-ff7c-449d-9c81-36d90a833eb4" providerId="AD" clId="Web-{F19421E4-EADF-4224-4F02-1BE559BC6CD8}" dt="2022-05-30T22:42:51.834" v="8"/>
        <pc:sldMkLst>
          <pc:docMk/>
          <pc:sldMk cId="152432589" sldId="260"/>
        </pc:sldMkLst>
        <pc:picChg chg="add mod">
          <ac:chgData name="Selvakumar, Goutham" userId="S::gselvaku@depaul.edu::be67bdd7-ff7c-449d-9c81-36d90a833eb4" providerId="AD" clId="Web-{F19421E4-EADF-4224-4F02-1BE559BC6CD8}" dt="2022-05-30T22:42:51.834" v="8"/>
          <ac:picMkLst>
            <pc:docMk/>
            <pc:sldMk cId="152432589" sldId="260"/>
            <ac:picMk id="3" creationId="{D8C4D611-5ACC-771E-534F-69CFCA6E8372}"/>
          </ac:picMkLst>
        </pc:picChg>
      </pc:sldChg>
      <pc:sldChg chg="addSp modSp modMedia addAnim">
        <pc:chgData name="Selvakumar, Goutham" userId="S::gselvaku@depaul.edu::be67bdd7-ff7c-449d-9c81-36d90a833eb4" providerId="AD" clId="Web-{F19421E4-EADF-4224-4F02-1BE559BC6CD8}" dt="2022-05-30T22:56:41.119" v="23" actId="1076"/>
        <pc:sldMkLst>
          <pc:docMk/>
          <pc:sldMk cId="1645016917" sldId="261"/>
        </pc:sldMkLst>
        <pc:picChg chg="add mod">
          <ac:chgData name="Selvakumar, Goutham" userId="S::gselvaku@depaul.edu::be67bdd7-ff7c-449d-9c81-36d90a833eb4" providerId="AD" clId="Web-{F19421E4-EADF-4224-4F02-1BE559BC6CD8}" dt="2022-05-30T22:56:41.119" v="23" actId="1076"/>
          <ac:picMkLst>
            <pc:docMk/>
            <pc:sldMk cId="1645016917" sldId="261"/>
            <ac:picMk id="2" creationId="{EE77177B-19C7-0205-6FDD-10EB6072D63B}"/>
          </ac:picMkLst>
        </pc:picChg>
      </pc:sldChg>
      <pc:sldChg chg="addSp modSp modMedia addAnim">
        <pc:chgData name="Selvakumar, Goutham" userId="S::gselvaku@depaul.edu::be67bdd7-ff7c-449d-9c81-36d90a833eb4" providerId="AD" clId="Web-{F19421E4-EADF-4224-4F02-1BE559BC6CD8}" dt="2022-05-30T22:59:50.745" v="25"/>
        <pc:sldMkLst>
          <pc:docMk/>
          <pc:sldMk cId="2828037817" sldId="269"/>
        </pc:sldMkLst>
        <pc:picChg chg="add mod">
          <ac:chgData name="Selvakumar, Goutham" userId="S::gselvaku@depaul.edu::be67bdd7-ff7c-449d-9c81-36d90a833eb4" providerId="AD" clId="Web-{F19421E4-EADF-4224-4F02-1BE559BC6CD8}" dt="2022-05-30T22:59:50.745" v="25"/>
          <ac:picMkLst>
            <pc:docMk/>
            <pc:sldMk cId="2828037817" sldId="269"/>
            <ac:picMk id="5" creationId="{DAF9CF42-5BD4-0528-8FA2-13A6C376A0D8}"/>
          </ac:picMkLst>
        </pc:picChg>
      </pc:sldChg>
      <pc:sldChg chg="addSp modSp modMedia addAnim">
        <pc:chgData name="Selvakumar, Goutham" userId="S::gselvaku@depaul.edu::be67bdd7-ff7c-449d-9c81-36d90a833eb4" providerId="AD" clId="Web-{F19421E4-EADF-4224-4F02-1BE559BC6CD8}" dt="2022-05-30T22:45:07.226" v="11" actId="1076"/>
        <pc:sldMkLst>
          <pc:docMk/>
          <pc:sldMk cId="1109951468" sldId="271"/>
        </pc:sldMkLst>
        <pc:picChg chg="add mod">
          <ac:chgData name="Selvakumar, Goutham" userId="S::gselvaku@depaul.edu::be67bdd7-ff7c-449d-9c81-36d90a833eb4" providerId="AD" clId="Web-{F19421E4-EADF-4224-4F02-1BE559BC6CD8}" dt="2022-05-30T22:45:07.226" v="11" actId="1076"/>
          <ac:picMkLst>
            <pc:docMk/>
            <pc:sldMk cId="1109951468" sldId="271"/>
            <ac:picMk id="3" creationId="{A5645D77-F80E-733D-0C5F-6BB7CEFA01F3}"/>
          </ac:picMkLst>
        </pc:picChg>
      </pc:sldChg>
      <pc:sldChg chg="addSp modSp modMedia addAnim">
        <pc:chgData name="Selvakumar, Goutham" userId="S::gselvaku@depaul.edu::be67bdd7-ff7c-449d-9c81-36d90a833eb4" providerId="AD" clId="Web-{F19421E4-EADF-4224-4F02-1BE559BC6CD8}" dt="2022-05-30T22:47:43.617" v="14" actId="1076"/>
        <pc:sldMkLst>
          <pc:docMk/>
          <pc:sldMk cId="3763893886" sldId="272"/>
        </pc:sldMkLst>
        <pc:picChg chg="add mod">
          <ac:chgData name="Selvakumar, Goutham" userId="S::gselvaku@depaul.edu::be67bdd7-ff7c-449d-9c81-36d90a833eb4" providerId="AD" clId="Web-{F19421E4-EADF-4224-4F02-1BE559BC6CD8}" dt="2022-05-30T22:47:43.617" v="14" actId="1076"/>
          <ac:picMkLst>
            <pc:docMk/>
            <pc:sldMk cId="3763893886" sldId="272"/>
            <ac:picMk id="7" creationId="{B2ABC425-48E9-372C-07DC-231118128BE3}"/>
          </ac:picMkLst>
        </pc:picChg>
      </pc:sldChg>
    </pc:docChg>
  </pc:docChgLst>
  <pc:docChgLst>
    <pc:chgData name="Selvakumar, Goutham" userId="S::gselvaku@depaul.edu::be67bdd7-ff7c-449d-9c81-36d90a833eb4" providerId="AD" clId="Web-{E04AB06B-5F3A-DBD1-969D-63E8B283C488}"/>
    <pc:docChg chg="modSld">
      <pc:chgData name="Selvakumar, Goutham" userId="S::gselvaku@depaul.edu::be67bdd7-ff7c-449d-9c81-36d90a833eb4" providerId="AD" clId="Web-{E04AB06B-5F3A-DBD1-969D-63E8B283C488}" dt="2022-05-30T23:16:46.489" v="0"/>
      <pc:docMkLst>
        <pc:docMk/>
      </pc:docMkLst>
      <pc:sldChg chg="modSp modMedia">
        <pc:chgData name="Selvakumar, Goutham" userId="S::gselvaku@depaul.edu::be67bdd7-ff7c-449d-9c81-36d90a833eb4" providerId="AD" clId="Web-{E04AB06B-5F3A-DBD1-969D-63E8B283C488}" dt="2022-05-30T23:16:46.489" v="0"/>
        <pc:sldMkLst>
          <pc:docMk/>
          <pc:sldMk cId="4023153406" sldId="256"/>
        </pc:sldMkLst>
        <pc:picChg chg="mod">
          <ac:chgData name="Selvakumar, Goutham" userId="S::gselvaku@depaul.edu::be67bdd7-ff7c-449d-9c81-36d90a833eb4" providerId="AD" clId="Web-{E04AB06B-5F3A-DBD1-969D-63E8B283C488}" dt="2022-05-30T23:16:46.489" v="0"/>
          <ac:picMkLst>
            <pc:docMk/>
            <pc:sldMk cId="4023153406" sldId="256"/>
            <ac:picMk id="3" creationId="{1D75F4F1-95EF-BA50-C327-4A10747B3C4C}"/>
          </ac:picMkLst>
        </pc:picChg>
      </pc:sldChg>
    </pc:docChg>
  </pc:docChgLst>
  <pc:docChgLst>
    <pc:chgData name="Selvakumar, Goutham" userId="S::gselvaku@depaul.edu::be67bdd7-ff7c-449d-9c81-36d90a833eb4" providerId="AD" clId="Web-{E266C438-B741-4002-5306-FB0C4B11D834}"/>
    <pc:docChg chg="modSld">
      <pc:chgData name="Selvakumar, Goutham" userId="S::gselvaku@depaul.edu::be67bdd7-ff7c-449d-9c81-36d90a833eb4" providerId="AD" clId="Web-{E266C438-B741-4002-5306-FB0C4B11D834}" dt="2022-05-31T00:29:24.477" v="17"/>
      <pc:docMkLst>
        <pc:docMk/>
      </pc:docMkLst>
      <pc:sldChg chg="modSp modMedia">
        <pc:chgData name="Selvakumar, Goutham" userId="S::gselvaku@depaul.edu::be67bdd7-ff7c-449d-9c81-36d90a833eb4" providerId="AD" clId="Web-{E266C438-B741-4002-5306-FB0C4B11D834}" dt="2022-05-31T00:22:55.878" v="1"/>
        <pc:sldMkLst>
          <pc:docMk/>
          <pc:sldMk cId="4023153406" sldId="256"/>
        </pc:sldMkLst>
        <pc:picChg chg="mod">
          <ac:chgData name="Selvakumar, Goutham" userId="S::gselvaku@depaul.edu::be67bdd7-ff7c-449d-9c81-36d90a833eb4" providerId="AD" clId="Web-{E266C438-B741-4002-5306-FB0C4B11D834}" dt="2022-05-31T00:22:55.878" v="1"/>
          <ac:picMkLst>
            <pc:docMk/>
            <pc:sldMk cId="4023153406" sldId="256"/>
            <ac:picMk id="3" creationId="{1D75F4F1-95EF-BA50-C327-4A10747B3C4C}"/>
          </ac:picMkLst>
        </pc:picChg>
      </pc:sldChg>
      <pc:sldChg chg="modSp modMedia">
        <pc:chgData name="Selvakumar, Goutham" userId="S::gselvaku@depaul.edu::be67bdd7-ff7c-449d-9c81-36d90a833eb4" providerId="AD" clId="Web-{E266C438-B741-4002-5306-FB0C4B11D834}" dt="2022-05-31T00:23:20.722" v="3"/>
        <pc:sldMkLst>
          <pc:docMk/>
          <pc:sldMk cId="3821655424" sldId="257"/>
        </pc:sldMkLst>
        <pc:picChg chg="mod">
          <ac:chgData name="Selvakumar, Goutham" userId="S::gselvaku@depaul.edu::be67bdd7-ff7c-449d-9c81-36d90a833eb4" providerId="AD" clId="Web-{E266C438-B741-4002-5306-FB0C4B11D834}" dt="2022-05-31T00:23:20.722" v="3"/>
          <ac:picMkLst>
            <pc:docMk/>
            <pc:sldMk cId="3821655424" sldId="257"/>
            <ac:picMk id="5" creationId="{C813F662-5FE9-F6DA-B0DE-9316990F3299}"/>
          </ac:picMkLst>
        </pc:picChg>
      </pc:sldChg>
      <pc:sldChg chg="modSp modMedia">
        <pc:chgData name="Selvakumar, Goutham" userId="S::gselvaku@depaul.edu::be67bdd7-ff7c-449d-9c81-36d90a833eb4" providerId="AD" clId="Web-{E266C438-B741-4002-5306-FB0C4B11D834}" dt="2022-05-31T00:25:19.817" v="9"/>
        <pc:sldMkLst>
          <pc:docMk/>
          <pc:sldMk cId="3205494969" sldId="258"/>
        </pc:sldMkLst>
        <pc:picChg chg="mod">
          <ac:chgData name="Selvakumar, Goutham" userId="S::gselvaku@depaul.edu::be67bdd7-ff7c-449d-9c81-36d90a833eb4" providerId="AD" clId="Web-{E266C438-B741-4002-5306-FB0C4B11D834}" dt="2022-05-31T00:25:19.817" v="9"/>
          <ac:picMkLst>
            <pc:docMk/>
            <pc:sldMk cId="3205494969" sldId="258"/>
            <ac:picMk id="3" creationId="{67C20558-9F76-A340-C29C-9E39DA3CC404}"/>
          </ac:picMkLst>
        </pc:picChg>
      </pc:sldChg>
      <pc:sldChg chg="modSp modMedia">
        <pc:chgData name="Selvakumar, Goutham" userId="S::gselvaku@depaul.edu::be67bdd7-ff7c-449d-9c81-36d90a833eb4" providerId="AD" clId="Web-{E266C438-B741-4002-5306-FB0C4B11D834}" dt="2022-05-31T00:26:26.068" v="10"/>
        <pc:sldMkLst>
          <pc:docMk/>
          <pc:sldMk cId="1645016917" sldId="261"/>
        </pc:sldMkLst>
        <pc:picChg chg="mod">
          <ac:chgData name="Selvakumar, Goutham" userId="S::gselvaku@depaul.edu::be67bdd7-ff7c-449d-9c81-36d90a833eb4" providerId="AD" clId="Web-{E266C438-B741-4002-5306-FB0C4B11D834}" dt="2022-05-31T00:26:26.068" v="10"/>
          <ac:picMkLst>
            <pc:docMk/>
            <pc:sldMk cId="1645016917" sldId="261"/>
            <ac:picMk id="2" creationId="{EE77177B-19C7-0205-6FDD-10EB6072D63B}"/>
          </ac:picMkLst>
        </pc:picChg>
      </pc:sldChg>
      <pc:sldChg chg="modSp modMedia">
        <pc:chgData name="Selvakumar, Goutham" userId="S::gselvaku@depaul.edu::be67bdd7-ff7c-449d-9c81-36d90a833eb4" providerId="AD" clId="Web-{E266C438-B741-4002-5306-FB0C4B11D834}" dt="2022-05-31T00:27:46.647" v="13"/>
        <pc:sldMkLst>
          <pc:docMk/>
          <pc:sldMk cId="2072222841" sldId="262"/>
        </pc:sldMkLst>
        <pc:picChg chg="mod">
          <ac:chgData name="Selvakumar, Goutham" userId="S::gselvaku@depaul.edu::be67bdd7-ff7c-449d-9c81-36d90a833eb4" providerId="AD" clId="Web-{E266C438-B741-4002-5306-FB0C4B11D834}" dt="2022-05-31T00:27:46.647" v="13"/>
          <ac:picMkLst>
            <pc:docMk/>
            <pc:sldMk cId="2072222841" sldId="262"/>
            <ac:picMk id="3" creationId="{1D10C255-A6A0-48A0-BC61-E8DD5D5077B9}"/>
          </ac:picMkLst>
        </pc:picChg>
      </pc:sldChg>
      <pc:sldChg chg="modSp modMedia">
        <pc:chgData name="Selvakumar, Goutham" userId="S::gselvaku@depaul.edu::be67bdd7-ff7c-449d-9c81-36d90a833eb4" providerId="AD" clId="Web-{E266C438-B741-4002-5306-FB0C4B11D834}" dt="2022-05-31T00:26:44.381" v="11"/>
        <pc:sldMkLst>
          <pc:docMk/>
          <pc:sldMk cId="1109951468" sldId="271"/>
        </pc:sldMkLst>
        <pc:picChg chg="mod">
          <ac:chgData name="Selvakumar, Goutham" userId="S::gselvaku@depaul.edu::be67bdd7-ff7c-449d-9c81-36d90a833eb4" providerId="AD" clId="Web-{E266C438-B741-4002-5306-FB0C4B11D834}" dt="2022-05-31T00:26:44.381" v="11"/>
          <ac:picMkLst>
            <pc:docMk/>
            <pc:sldMk cId="1109951468" sldId="271"/>
            <ac:picMk id="3" creationId="{A5645D77-F80E-733D-0C5F-6BB7CEFA01F3}"/>
          </ac:picMkLst>
        </pc:picChg>
      </pc:sldChg>
      <pc:sldChg chg="modSp modMedia">
        <pc:chgData name="Selvakumar, Goutham" userId="S::gselvaku@depaul.edu::be67bdd7-ff7c-449d-9c81-36d90a833eb4" providerId="AD" clId="Web-{E266C438-B741-4002-5306-FB0C4B11D834}" dt="2022-05-31T00:27:05.881" v="12"/>
        <pc:sldMkLst>
          <pc:docMk/>
          <pc:sldMk cId="3763893886" sldId="272"/>
        </pc:sldMkLst>
        <pc:picChg chg="mod">
          <ac:chgData name="Selvakumar, Goutham" userId="S::gselvaku@depaul.edu::be67bdd7-ff7c-449d-9c81-36d90a833eb4" providerId="AD" clId="Web-{E266C438-B741-4002-5306-FB0C4B11D834}" dt="2022-05-31T00:27:05.881" v="12"/>
          <ac:picMkLst>
            <pc:docMk/>
            <pc:sldMk cId="3763893886" sldId="272"/>
            <ac:picMk id="7" creationId="{B2ABC425-48E9-372C-07DC-231118128BE3}"/>
          </ac:picMkLst>
        </pc:picChg>
      </pc:sldChg>
      <pc:sldChg chg="modSp modMedia">
        <pc:chgData name="Selvakumar, Goutham" userId="S::gselvaku@depaul.edu::be67bdd7-ff7c-449d-9c81-36d90a833eb4" providerId="AD" clId="Web-{E266C438-B741-4002-5306-FB0C4B11D834}" dt="2022-05-31T00:28:33.664" v="15"/>
        <pc:sldMkLst>
          <pc:docMk/>
          <pc:sldMk cId="1474740560" sldId="273"/>
        </pc:sldMkLst>
        <pc:picChg chg="mod">
          <ac:chgData name="Selvakumar, Goutham" userId="S::gselvaku@depaul.edu::be67bdd7-ff7c-449d-9c81-36d90a833eb4" providerId="AD" clId="Web-{E266C438-B741-4002-5306-FB0C4B11D834}" dt="2022-05-31T00:28:33.664" v="15"/>
          <ac:picMkLst>
            <pc:docMk/>
            <pc:sldMk cId="1474740560" sldId="273"/>
            <ac:picMk id="7" creationId="{45CAC0C9-427D-435D-9318-CA5D8EBB62BB}"/>
          </ac:picMkLst>
        </pc:picChg>
      </pc:sldChg>
      <pc:sldChg chg="modSp modMedia">
        <pc:chgData name="Selvakumar, Goutham" userId="S::gselvaku@depaul.edu::be67bdd7-ff7c-449d-9c81-36d90a833eb4" providerId="AD" clId="Web-{E266C438-B741-4002-5306-FB0C4B11D834}" dt="2022-05-31T00:29:24.477" v="17"/>
        <pc:sldMkLst>
          <pc:docMk/>
          <pc:sldMk cId="913757466" sldId="275"/>
        </pc:sldMkLst>
        <pc:picChg chg="mod">
          <ac:chgData name="Selvakumar, Goutham" userId="S::gselvaku@depaul.edu::be67bdd7-ff7c-449d-9c81-36d90a833eb4" providerId="AD" clId="Web-{E266C438-B741-4002-5306-FB0C4B11D834}" dt="2022-05-31T00:29:24.477" v="17"/>
          <ac:picMkLst>
            <pc:docMk/>
            <pc:sldMk cId="913757466" sldId="275"/>
            <ac:picMk id="6" creationId="{F123AD62-A259-4590-9224-2C12C1E8917C}"/>
          </ac:picMkLst>
        </pc:picChg>
      </pc:sldChg>
      <pc:sldChg chg="modSp modMedia">
        <pc:chgData name="Selvakumar, Goutham" userId="S::gselvaku@depaul.edu::be67bdd7-ff7c-449d-9c81-36d90a833eb4" providerId="AD" clId="Web-{E266C438-B741-4002-5306-FB0C4B11D834}" dt="2022-05-31T00:23:46.035" v="7"/>
        <pc:sldMkLst>
          <pc:docMk/>
          <pc:sldMk cId="1822564262" sldId="277"/>
        </pc:sldMkLst>
        <pc:picChg chg="mod">
          <ac:chgData name="Selvakumar, Goutham" userId="S::gselvaku@depaul.edu::be67bdd7-ff7c-449d-9c81-36d90a833eb4" providerId="AD" clId="Web-{E266C438-B741-4002-5306-FB0C4B11D834}" dt="2022-05-31T00:23:46.035" v="7"/>
          <ac:picMkLst>
            <pc:docMk/>
            <pc:sldMk cId="1822564262" sldId="277"/>
            <ac:picMk id="3" creationId="{95A594A5-FA06-400B-ADB9-D2A616E693EE}"/>
          </ac:picMkLst>
        </pc:picChg>
      </pc:sldChg>
    </pc:docChg>
  </pc:docChgLst>
  <pc:docChgLst>
    <pc:chgData name="Allen, Nicole" userId="dc0b61b2-e39f-4c2f-a78e-d0325d8df7e1" providerId="ADAL" clId="{E1DBEFA4-7AEF-4CAD-AB22-9A4AC927774F}"/>
    <pc:docChg chg="undo custSel addSld delSld modSld sldOrd">
      <pc:chgData name="Allen, Nicole" userId="dc0b61b2-e39f-4c2f-a78e-d0325d8df7e1" providerId="ADAL" clId="{E1DBEFA4-7AEF-4CAD-AB22-9A4AC927774F}" dt="2022-05-31T14:17:24.133" v="6914" actId="1076"/>
      <pc:docMkLst>
        <pc:docMk/>
      </pc:docMkLst>
      <pc:sldChg chg="addSp delSp modSp mod setBg delDesignElem">
        <pc:chgData name="Allen, Nicole" userId="dc0b61b2-e39f-4c2f-a78e-d0325d8df7e1" providerId="ADAL" clId="{E1DBEFA4-7AEF-4CAD-AB22-9A4AC927774F}" dt="2022-05-30T23:09:09.370" v="6910" actId="1076"/>
        <pc:sldMkLst>
          <pc:docMk/>
          <pc:sldMk cId="4023153406" sldId="256"/>
        </pc:sldMkLst>
        <pc:spChg chg="mod">
          <ac:chgData name="Allen, Nicole" userId="dc0b61b2-e39f-4c2f-a78e-d0325d8df7e1" providerId="ADAL" clId="{E1DBEFA4-7AEF-4CAD-AB22-9A4AC927774F}" dt="2022-05-30T16:57:13.628" v="2691" actId="26606"/>
          <ac:spMkLst>
            <pc:docMk/>
            <pc:sldMk cId="4023153406" sldId="256"/>
            <ac:spMk id="2" creationId="{00000000-0000-0000-0000-000000000000}"/>
          </ac:spMkLst>
        </pc:spChg>
        <pc:spChg chg="mod ord">
          <ac:chgData name="Allen, Nicole" userId="dc0b61b2-e39f-4c2f-a78e-d0325d8df7e1" providerId="ADAL" clId="{E1DBEFA4-7AEF-4CAD-AB22-9A4AC927774F}" dt="2022-05-30T16:57:13.628" v="2691" actId="26606"/>
          <ac:spMkLst>
            <pc:docMk/>
            <pc:sldMk cId="4023153406" sldId="256"/>
            <ac:spMk id="4" creationId="{00000000-0000-0000-0000-000000000000}"/>
          </ac:spMkLst>
        </pc:spChg>
        <pc:spChg chg="mod ord">
          <ac:chgData name="Allen, Nicole" userId="dc0b61b2-e39f-4c2f-a78e-d0325d8df7e1" providerId="ADAL" clId="{E1DBEFA4-7AEF-4CAD-AB22-9A4AC927774F}" dt="2022-05-30T16:57:13.628" v="2691" actId="26606"/>
          <ac:spMkLst>
            <pc:docMk/>
            <pc:sldMk cId="4023153406" sldId="256"/>
            <ac:spMk id="5" creationId="{00000000-0000-0000-0000-000000000000}"/>
          </ac:spMkLst>
        </pc:spChg>
        <pc:spChg chg="mod">
          <ac:chgData name="Allen, Nicole" userId="dc0b61b2-e39f-4c2f-a78e-d0325d8df7e1" providerId="ADAL" clId="{E1DBEFA4-7AEF-4CAD-AB22-9A4AC927774F}" dt="2022-05-30T16:57:13.628" v="2691" actId="26606"/>
          <ac:spMkLst>
            <pc:docMk/>
            <pc:sldMk cId="4023153406" sldId="256"/>
            <ac:spMk id="6" creationId="{00000000-0000-0000-0000-000000000000}"/>
          </ac:spMkLst>
        </pc:spChg>
        <pc:spChg chg="add del">
          <ac:chgData name="Allen, Nicole" userId="dc0b61b2-e39f-4c2f-a78e-d0325d8df7e1" providerId="ADAL" clId="{E1DBEFA4-7AEF-4CAD-AB22-9A4AC927774F}" dt="2022-05-30T16:57:10.305" v="2690"/>
          <ac:spMkLst>
            <pc:docMk/>
            <pc:sldMk cId="4023153406" sldId="256"/>
            <ac:spMk id="8" creationId="{F806943C-BF32-4BF1-B6A7-69D90A7070DE}"/>
          </ac:spMkLst>
        </pc:spChg>
        <pc:spChg chg="add del">
          <ac:chgData name="Allen, Nicole" userId="dc0b61b2-e39f-4c2f-a78e-d0325d8df7e1" providerId="ADAL" clId="{E1DBEFA4-7AEF-4CAD-AB22-9A4AC927774F}" dt="2022-05-30T16:57:10.305" v="2690"/>
          <ac:spMkLst>
            <pc:docMk/>
            <pc:sldMk cId="4023153406" sldId="256"/>
            <ac:spMk id="13" creationId="{A878C6BF-28C8-4E12-B854-7A830D3E649C}"/>
          </ac:spMkLst>
        </pc:spChg>
        <pc:spChg chg="add del">
          <ac:chgData name="Allen, Nicole" userId="dc0b61b2-e39f-4c2f-a78e-d0325d8df7e1" providerId="ADAL" clId="{E1DBEFA4-7AEF-4CAD-AB22-9A4AC927774F}" dt="2022-05-30T16:56:55.654" v="2686" actId="26606"/>
          <ac:spMkLst>
            <pc:docMk/>
            <pc:sldMk cId="4023153406" sldId="256"/>
            <ac:spMk id="18" creationId="{7509B08A-C1EC-478C-86AF-60ADE06D9BBB}"/>
          </ac:spMkLst>
        </pc:spChg>
        <pc:spChg chg="add">
          <ac:chgData name="Allen, Nicole" userId="dc0b61b2-e39f-4c2f-a78e-d0325d8df7e1" providerId="ADAL" clId="{E1DBEFA4-7AEF-4CAD-AB22-9A4AC927774F}" dt="2022-05-30T16:57:13.628" v="2691" actId="26606"/>
          <ac:spMkLst>
            <pc:docMk/>
            <pc:sldMk cId="4023153406" sldId="256"/>
            <ac:spMk id="19" creationId="{290FE681-1E05-478A-89DC-5F7AB37CFD77}"/>
          </ac:spMkLst>
        </pc:spChg>
        <pc:spChg chg="add del">
          <ac:chgData name="Allen, Nicole" userId="dc0b61b2-e39f-4c2f-a78e-d0325d8df7e1" providerId="ADAL" clId="{E1DBEFA4-7AEF-4CAD-AB22-9A4AC927774F}" dt="2022-05-30T16:56:55.654" v="2686" actId="26606"/>
          <ac:spMkLst>
            <pc:docMk/>
            <pc:sldMk cId="4023153406" sldId="256"/>
            <ac:spMk id="20" creationId="{221CC330-4259-4C32-BF8B-5FE13FFABB3A}"/>
          </ac:spMkLst>
        </pc:spChg>
        <pc:grpChg chg="add">
          <ac:chgData name="Allen, Nicole" userId="dc0b61b2-e39f-4c2f-a78e-d0325d8df7e1" providerId="ADAL" clId="{E1DBEFA4-7AEF-4CAD-AB22-9A4AC927774F}" dt="2022-05-30T16:57:13.628" v="2691" actId="26606"/>
          <ac:grpSpMkLst>
            <pc:docMk/>
            <pc:sldMk cId="4023153406" sldId="256"/>
            <ac:grpSpMk id="9" creationId="{6CC7770B-E4E1-42D6-9437-DAA4A3A9E659}"/>
          </ac:grpSpMkLst>
        </pc:grpChg>
        <pc:grpChg chg="add del">
          <ac:chgData name="Allen, Nicole" userId="dc0b61b2-e39f-4c2f-a78e-d0325d8df7e1" providerId="ADAL" clId="{E1DBEFA4-7AEF-4CAD-AB22-9A4AC927774F}" dt="2022-05-30T16:56:55.654" v="2686" actId="26606"/>
          <ac:grpSpMkLst>
            <pc:docMk/>
            <pc:sldMk cId="4023153406" sldId="256"/>
            <ac:grpSpMk id="11" creationId="{6CC7770B-E4E1-42D6-9437-DAA4A3A9E659}"/>
          </ac:grpSpMkLst>
        </pc:grpChg>
        <pc:grpChg chg="add del">
          <ac:chgData name="Allen, Nicole" userId="dc0b61b2-e39f-4c2f-a78e-d0325d8df7e1" providerId="ADAL" clId="{E1DBEFA4-7AEF-4CAD-AB22-9A4AC927774F}" dt="2022-05-30T16:57:10.305" v="2690"/>
          <ac:grpSpMkLst>
            <pc:docMk/>
            <pc:sldMk cId="4023153406" sldId="256"/>
            <ac:grpSpMk id="15" creationId="{D6A7568C-128C-4A8A-81BA-1BED2DDAD31A}"/>
          </ac:grpSpMkLst>
        </pc:grpChg>
        <pc:picChg chg="mod">
          <ac:chgData name="Allen, Nicole" userId="dc0b61b2-e39f-4c2f-a78e-d0325d8df7e1" providerId="ADAL" clId="{E1DBEFA4-7AEF-4CAD-AB22-9A4AC927774F}" dt="2022-05-30T23:09:09.370" v="6910" actId="1076"/>
          <ac:picMkLst>
            <pc:docMk/>
            <pc:sldMk cId="4023153406" sldId="256"/>
            <ac:picMk id="3" creationId="{1D75F4F1-95EF-BA50-C327-4A10747B3C4C}"/>
          </ac:picMkLst>
        </pc:picChg>
        <pc:cxnChg chg="add">
          <ac:chgData name="Allen, Nicole" userId="dc0b61b2-e39f-4c2f-a78e-d0325d8df7e1" providerId="ADAL" clId="{E1DBEFA4-7AEF-4CAD-AB22-9A4AC927774F}" dt="2022-05-30T16:57:13.628" v="2691" actId="26606"/>
          <ac:cxnSpMkLst>
            <pc:docMk/>
            <pc:sldMk cId="4023153406" sldId="256"/>
            <ac:cxnSpMk id="21" creationId="{2E2F21DC-5F0E-42CF-B89C-C1E25E175CB8}"/>
          </ac:cxnSpMkLst>
        </pc:cxnChg>
      </pc:sldChg>
      <pc:sldChg chg="modSp mod">
        <pc:chgData name="Allen, Nicole" userId="dc0b61b2-e39f-4c2f-a78e-d0325d8df7e1" providerId="ADAL" clId="{E1DBEFA4-7AEF-4CAD-AB22-9A4AC927774F}" dt="2022-05-30T23:09:46.187" v="6911" actId="1076"/>
        <pc:sldMkLst>
          <pc:docMk/>
          <pc:sldMk cId="3821655424" sldId="257"/>
        </pc:sldMkLst>
        <pc:spChg chg="mod">
          <ac:chgData name="Allen, Nicole" userId="dc0b61b2-e39f-4c2f-a78e-d0325d8df7e1" providerId="ADAL" clId="{E1DBEFA4-7AEF-4CAD-AB22-9A4AC927774F}" dt="2022-05-30T16:57:10.305" v="2690"/>
          <ac:spMkLst>
            <pc:docMk/>
            <pc:sldMk cId="3821655424" sldId="257"/>
            <ac:spMk id="4" creationId="{00000000-0000-0000-0000-000000000000}"/>
          </ac:spMkLst>
        </pc:spChg>
        <pc:picChg chg="mod">
          <ac:chgData name="Allen, Nicole" userId="dc0b61b2-e39f-4c2f-a78e-d0325d8df7e1" providerId="ADAL" clId="{E1DBEFA4-7AEF-4CAD-AB22-9A4AC927774F}" dt="2022-05-30T23:09:46.187" v="6911" actId="1076"/>
          <ac:picMkLst>
            <pc:docMk/>
            <pc:sldMk cId="3821655424" sldId="257"/>
            <ac:picMk id="5" creationId="{C813F662-5FE9-F6DA-B0DE-9316990F3299}"/>
          </ac:picMkLst>
        </pc:picChg>
      </pc:sldChg>
      <pc:sldChg chg="modSp mod">
        <pc:chgData name="Allen, Nicole" userId="dc0b61b2-e39f-4c2f-a78e-d0325d8df7e1" providerId="ADAL" clId="{E1DBEFA4-7AEF-4CAD-AB22-9A4AC927774F}" dt="2022-05-30T16:57:49.610" v="2697" actId="1076"/>
        <pc:sldMkLst>
          <pc:docMk/>
          <pc:sldMk cId="3205494969" sldId="258"/>
        </pc:sldMkLst>
        <pc:spChg chg="mod">
          <ac:chgData name="Allen, Nicole" userId="dc0b61b2-e39f-4c2f-a78e-d0325d8df7e1" providerId="ADAL" clId="{E1DBEFA4-7AEF-4CAD-AB22-9A4AC927774F}" dt="2022-05-30T16:57:10.305" v="2690"/>
          <ac:spMkLst>
            <pc:docMk/>
            <pc:sldMk cId="3205494969" sldId="258"/>
            <ac:spMk id="4" creationId="{00000000-0000-0000-0000-000000000000}"/>
          </ac:spMkLst>
        </pc:spChg>
        <pc:spChg chg="mod">
          <ac:chgData name="Allen, Nicole" userId="dc0b61b2-e39f-4c2f-a78e-d0325d8df7e1" providerId="ADAL" clId="{E1DBEFA4-7AEF-4CAD-AB22-9A4AC927774F}" dt="2022-05-30T16:57:33.242" v="2693" actId="20577"/>
          <ac:spMkLst>
            <pc:docMk/>
            <pc:sldMk cId="3205494969" sldId="258"/>
            <ac:spMk id="6" creationId="{00000000-0000-0000-0000-000000000000}"/>
          </ac:spMkLst>
        </pc:spChg>
        <pc:spChg chg="mod">
          <ac:chgData name="Allen, Nicole" userId="dc0b61b2-e39f-4c2f-a78e-d0325d8df7e1" providerId="ADAL" clId="{E1DBEFA4-7AEF-4CAD-AB22-9A4AC927774F}" dt="2022-05-30T16:57:38.952" v="2694" actId="1076"/>
          <ac:spMkLst>
            <pc:docMk/>
            <pc:sldMk cId="3205494969" sldId="258"/>
            <ac:spMk id="7" creationId="{00000000-0000-0000-0000-000000000000}"/>
          </ac:spMkLst>
        </pc:spChg>
        <pc:picChg chg="mod">
          <ac:chgData name="Allen, Nicole" userId="dc0b61b2-e39f-4c2f-a78e-d0325d8df7e1" providerId="ADAL" clId="{E1DBEFA4-7AEF-4CAD-AB22-9A4AC927774F}" dt="2022-05-30T16:57:49.610" v="2697" actId="1076"/>
          <ac:picMkLst>
            <pc:docMk/>
            <pc:sldMk cId="3205494969" sldId="258"/>
            <ac:picMk id="5" creationId="{00000000-0000-0000-0000-000000000000}"/>
          </ac:picMkLst>
        </pc:picChg>
      </pc:sldChg>
      <pc:sldChg chg="modSp">
        <pc:chgData name="Allen, Nicole" userId="dc0b61b2-e39f-4c2f-a78e-d0325d8df7e1" providerId="ADAL" clId="{E1DBEFA4-7AEF-4CAD-AB22-9A4AC927774F}" dt="2022-05-30T16:57:10.305" v="2690"/>
        <pc:sldMkLst>
          <pc:docMk/>
          <pc:sldMk cId="2385612501" sldId="259"/>
        </pc:sldMkLst>
        <pc:spChg chg="mod">
          <ac:chgData name="Allen, Nicole" userId="dc0b61b2-e39f-4c2f-a78e-d0325d8df7e1" providerId="ADAL" clId="{E1DBEFA4-7AEF-4CAD-AB22-9A4AC927774F}" dt="2022-05-30T16:57:10.305" v="2690"/>
          <ac:spMkLst>
            <pc:docMk/>
            <pc:sldMk cId="2385612501" sldId="259"/>
            <ac:spMk id="4" creationId="{00000000-0000-0000-0000-000000000000}"/>
          </ac:spMkLst>
        </pc:spChg>
      </pc:sldChg>
      <pc:sldChg chg="modSp">
        <pc:chgData name="Allen, Nicole" userId="dc0b61b2-e39f-4c2f-a78e-d0325d8df7e1" providerId="ADAL" clId="{E1DBEFA4-7AEF-4CAD-AB22-9A4AC927774F}" dt="2022-05-30T16:57:10.305" v="2690"/>
        <pc:sldMkLst>
          <pc:docMk/>
          <pc:sldMk cId="152432589" sldId="260"/>
        </pc:sldMkLst>
        <pc:spChg chg="mod">
          <ac:chgData name="Allen, Nicole" userId="dc0b61b2-e39f-4c2f-a78e-d0325d8df7e1" providerId="ADAL" clId="{E1DBEFA4-7AEF-4CAD-AB22-9A4AC927774F}" dt="2022-05-30T16:57:10.305" v="2690"/>
          <ac:spMkLst>
            <pc:docMk/>
            <pc:sldMk cId="152432589" sldId="260"/>
            <ac:spMk id="4" creationId="{00000000-0000-0000-0000-000000000000}"/>
          </ac:spMkLst>
        </pc:spChg>
      </pc:sldChg>
      <pc:sldChg chg="modSp">
        <pc:chgData name="Allen, Nicole" userId="dc0b61b2-e39f-4c2f-a78e-d0325d8df7e1" providerId="ADAL" clId="{E1DBEFA4-7AEF-4CAD-AB22-9A4AC927774F}" dt="2022-05-30T16:57:10.305" v="2690"/>
        <pc:sldMkLst>
          <pc:docMk/>
          <pc:sldMk cId="1645016917" sldId="261"/>
        </pc:sldMkLst>
        <pc:spChg chg="mod">
          <ac:chgData name="Allen, Nicole" userId="dc0b61b2-e39f-4c2f-a78e-d0325d8df7e1" providerId="ADAL" clId="{E1DBEFA4-7AEF-4CAD-AB22-9A4AC927774F}" dt="2022-05-30T16:57:10.305" v="2690"/>
          <ac:spMkLst>
            <pc:docMk/>
            <pc:sldMk cId="1645016917" sldId="261"/>
            <ac:spMk id="3" creationId="{403962FF-5D23-49B9-8C4D-0A63634DFE8C}"/>
          </ac:spMkLst>
        </pc:spChg>
        <pc:spChg chg="mod">
          <ac:chgData name="Allen, Nicole" userId="dc0b61b2-e39f-4c2f-a78e-d0325d8df7e1" providerId="ADAL" clId="{E1DBEFA4-7AEF-4CAD-AB22-9A4AC927774F}" dt="2022-05-30T16:57:10.305" v="2690"/>
          <ac:spMkLst>
            <pc:docMk/>
            <pc:sldMk cId="1645016917" sldId="261"/>
            <ac:spMk id="5" creationId="{00000000-0000-0000-0000-000000000000}"/>
          </ac:spMkLst>
        </pc:spChg>
      </pc:sldChg>
      <pc:sldChg chg="addSp delSp modSp mod delAnim modAnim modNotesTx">
        <pc:chgData name="Allen, Nicole" userId="dc0b61b2-e39f-4c2f-a78e-d0325d8df7e1" providerId="ADAL" clId="{E1DBEFA4-7AEF-4CAD-AB22-9A4AC927774F}" dt="2022-05-30T22:22:38.291" v="6909" actId="1076"/>
        <pc:sldMkLst>
          <pc:docMk/>
          <pc:sldMk cId="2072222841" sldId="262"/>
        </pc:sldMkLst>
        <pc:spChg chg="mod">
          <ac:chgData name="Allen, Nicole" userId="dc0b61b2-e39f-4c2f-a78e-d0325d8df7e1" providerId="ADAL" clId="{E1DBEFA4-7AEF-4CAD-AB22-9A4AC927774F}" dt="2022-05-30T16:42:56.152" v="2037" actId="27636"/>
          <ac:spMkLst>
            <pc:docMk/>
            <pc:sldMk cId="2072222841" sldId="262"/>
            <ac:spMk id="2" creationId="{00000000-0000-0000-0000-000000000000}"/>
          </ac:spMkLst>
        </pc:spChg>
        <pc:spChg chg="mod">
          <ac:chgData name="Allen, Nicole" userId="dc0b61b2-e39f-4c2f-a78e-d0325d8df7e1" providerId="ADAL" clId="{E1DBEFA4-7AEF-4CAD-AB22-9A4AC927774F}" dt="2022-05-30T22:18:29.372" v="6905" actId="20577"/>
          <ac:spMkLst>
            <pc:docMk/>
            <pc:sldMk cId="2072222841" sldId="262"/>
            <ac:spMk id="4" creationId="{00000000-0000-0000-0000-000000000000}"/>
          </ac:spMkLst>
        </pc:spChg>
        <pc:spChg chg="mod">
          <ac:chgData name="Allen, Nicole" userId="dc0b61b2-e39f-4c2f-a78e-d0325d8df7e1" providerId="ADAL" clId="{E1DBEFA4-7AEF-4CAD-AB22-9A4AC927774F}" dt="2022-05-30T16:57:10.305" v="2690"/>
          <ac:spMkLst>
            <pc:docMk/>
            <pc:sldMk cId="2072222841" sldId="262"/>
            <ac:spMk id="5" creationId="{00000000-0000-0000-0000-000000000000}"/>
          </ac:spMkLst>
        </pc:spChg>
        <pc:spChg chg="add del mod">
          <ac:chgData name="Allen, Nicole" userId="dc0b61b2-e39f-4c2f-a78e-d0325d8df7e1" providerId="ADAL" clId="{E1DBEFA4-7AEF-4CAD-AB22-9A4AC927774F}" dt="2022-05-30T16:43:40.066" v="2043" actId="478"/>
          <ac:spMkLst>
            <pc:docMk/>
            <pc:sldMk cId="2072222841" sldId="262"/>
            <ac:spMk id="7" creationId="{B8DBFAF1-AD91-4EF5-9946-5FEBEE4721A6}"/>
          </ac:spMkLst>
        </pc:spChg>
        <pc:spChg chg="add mod">
          <ac:chgData name="Allen, Nicole" userId="dc0b61b2-e39f-4c2f-a78e-d0325d8df7e1" providerId="ADAL" clId="{E1DBEFA4-7AEF-4CAD-AB22-9A4AC927774F}" dt="2022-05-30T16:44:25.415" v="2054" actId="14100"/>
          <ac:spMkLst>
            <pc:docMk/>
            <pc:sldMk cId="2072222841" sldId="262"/>
            <ac:spMk id="10" creationId="{5352FE9A-6F18-4E98-B716-9ECFEF6E73B5}"/>
          </ac:spMkLst>
        </pc:spChg>
        <pc:spChg chg="add mod">
          <ac:chgData name="Allen, Nicole" userId="dc0b61b2-e39f-4c2f-a78e-d0325d8df7e1" providerId="ADAL" clId="{E1DBEFA4-7AEF-4CAD-AB22-9A4AC927774F}" dt="2022-05-30T16:45:24.773" v="2059" actId="14100"/>
          <ac:spMkLst>
            <pc:docMk/>
            <pc:sldMk cId="2072222841" sldId="262"/>
            <ac:spMk id="11" creationId="{4F08CC2E-C936-48C6-ACB6-CAEA8EE3D00F}"/>
          </ac:spMkLst>
        </pc:spChg>
        <pc:spChg chg="add mod">
          <ac:chgData name="Allen, Nicole" userId="dc0b61b2-e39f-4c2f-a78e-d0325d8df7e1" providerId="ADAL" clId="{E1DBEFA4-7AEF-4CAD-AB22-9A4AC927774F}" dt="2022-05-30T16:45:29.724" v="2060" actId="1076"/>
          <ac:spMkLst>
            <pc:docMk/>
            <pc:sldMk cId="2072222841" sldId="262"/>
            <ac:spMk id="12" creationId="{00073FD1-19DD-4D0A-9C8A-724238718233}"/>
          </ac:spMkLst>
        </pc:spChg>
        <pc:spChg chg="add mod">
          <ac:chgData name="Allen, Nicole" userId="dc0b61b2-e39f-4c2f-a78e-d0325d8df7e1" providerId="ADAL" clId="{E1DBEFA4-7AEF-4CAD-AB22-9A4AC927774F}" dt="2022-05-30T16:47:17.613" v="2062" actId="1076"/>
          <ac:spMkLst>
            <pc:docMk/>
            <pc:sldMk cId="2072222841" sldId="262"/>
            <ac:spMk id="13" creationId="{614F5D48-0E23-44D4-8472-312D9B67B00B}"/>
          </ac:spMkLst>
        </pc:spChg>
        <pc:picChg chg="add mod">
          <ac:chgData name="Allen, Nicole" userId="dc0b61b2-e39f-4c2f-a78e-d0325d8df7e1" providerId="ADAL" clId="{E1DBEFA4-7AEF-4CAD-AB22-9A4AC927774F}" dt="2022-05-30T22:22:38.291" v="6909" actId="1076"/>
          <ac:picMkLst>
            <pc:docMk/>
            <pc:sldMk cId="2072222841" sldId="262"/>
            <ac:picMk id="3" creationId="{1D10C255-A6A0-48A0-BC61-E8DD5D5077B9}"/>
          </ac:picMkLst>
        </pc:picChg>
        <pc:picChg chg="del">
          <ac:chgData name="Allen, Nicole" userId="dc0b61b2-e39f-4c2f-a78e-d0325d8df7e1" providerId="ADAL" clId="{E1DBEFA4-7AEF-4CAD-AB22-9A4AC927774F}" dt="2022-05-30T21:22:38.455" v="5266" actId="478"/>
          <ac:picMkLst>
            <pc:docMk/>
            <pc:sldMk cId="2072222841" sldId="262"/>
            <ac:picMk id="3" creationId="{72A8AFB0-7F6E-492F-94B4-18371A351D76}"/>
          </ac:picMkLst>
        </pc:picChg>
        <pc:picChg chg="del mod">
          <ac:chgData name="Allen, Nicole" userId="dc0b61b2-e39f-4c2f-a78e-d0325d8df7e1" providerId="ADAL" clId="{E1DBEFA4-7AEF-4CAD-AB22-9A4AC927774F}" dt="2022-05-30T16:43:33.599" v="2040" actId="478"/>
          <ac:picMkLst>
            <pc:docMk/>
            <pc:sldMk cId="2072222841" sldId="262"/>
            <ac:picMk id="6" creationId="{00000000-0000-0000-0000-000000000000}"/>
          </ac:picMkLst>
        </pc:picChg>
        <pc:picChg chg="add mod">
          <ac:chgData name="Allen, Nicole" userId="dc0b61b2-e39f-4c2f-a78e-d0325d8df7e1" providerId="ADAL" clId="{E1DBEFA4-7AEF-4CAD-AB22-9A4AC927774F}" dt="2022-05-30T16:44:01.836" v="2049" actId="14100"/>
          <ac:picMkLst>
            <pc:docMk/>
            <pc:sldMk cId="2072222841" sldId="262"/>
            <ac:picMk id="9" creationId="{9F0FB948-FDDB-40A6-A7DA-E226072E300C}"/>
          </ac:picMkLst>
        </pc:picChg>
      </pc:sldChg>
      <pc:sldChg chg="addSp delSp modSp del mod">
        <pc:chgData name="Allen, Nicole" userId="dc0b61b2-e39f-4c2f-a78e-d0325d8df7e1" providerId="ADAL" clId="{E1DBEFA4-7AEF-4CAD-AB22-9A4AC927774F}" dt="2022-05-30T17:17:41.621" v="3274" actId="47"/>
        <pc:sldMkLst>
          <pc:docMk/>
          <pc:sldMk cId="2054800103" sldId="263"/>
        </pc:sldMkLst>
        <pc:spChg chg="add del mod">
          <ac:chgData name="Allen, Nicole" userId="dc0b61b2-e39f-4c2f-a78e-d0325d8df7e1" providerId="ADAL" clId="{E1DBEFA4-7AEF-4CAD-AB22-9A4AC927774F}" dt="2022-05-30T17:17:11.886" v="3269" actId="478"/>
          <ac:spMkLst>
            <pc:docMk/>
            <pc:sldMk cId="2054800103" sldId="263"/>
            <ac:spMk id="3" creationId="{37215183-3613-4B08-AE9E-58B1BAB48B29}"/>
          </ac:spMkLst>
        </pc:spChg>
        <pc:spChg chg="mod">
          <ac:chgData name="Allen, Nicole" userId="dc0b61b2-e39f-4c2f-a78e-d0325d8df7e1" providerId="ADAL" clId="{E1DBEFA4-7AEF-4CAD-AB22-9A4AC927774F}" dt="2022-05-30T17:17:16.025" v="3272" actId="5793"/>
          <ac:spMkLst>
            <pc:docMk/>
            <pc:sldMk cId="2054800103" sldId="263"/>
            <ac:spMk id="4" creationId="{00000000-0000-0000-0000-000000000000}"/>
          </ac:spMkLst>
        </pc:spChg>
        <pc:spChg chg="mod">
          <ac:chgData name="Allen, Nicole" userId="dc0b61b2-e39f-4c2f-a78e-d0325d8df7e1" providerId="ADAL" clId="{E1DBEFA4-7AEF-4CAD-AB22-9A4AC927774F}" dt="2022-05-30T16:57:10.305" v="2690"/>
          <ac:spMkLst>
            <pc:docMk/>
            <pc:sldMk cId="2054800103" sldId="263"/>
            <ac:spMk id="5" creationId="{00000000-0000-0000-0000-000000000000}"/>
          </ac:spMkLst>
        </pc:spChg>
        <pc:picChg chg="del">
          <ac:chgData name="Allen, Nicole" userId="dc0b61b2-e39f-4c2f-a78e-d0325d8df7e1" providerId="ADAL" clId="{E1DBEFA4-7AEF-4CAD-AB22-9A4AC927774F}" dt="2022-05-30T17:17:04.694" v="3267" actId="478"/>
          <ac:picMkLst>
            <pc:docMk/>
            <pc:sldMk cId="2054800103" sldId="263"/>
            <ac:picMk id="7" creationId="{00000000-0000-0000-0000-000000000000}"/>
          </ac:picMkLst>
        </pc:picChg>
      </pc:sldChg>
      <pc:sldChg chg="addSp modSp mod ord modAnim modNotesTx">
        <pc:chgData name="Allen, Nicole" userId="dc0b61b2-e39f-4c2f-a78e-d0325d8df7e1" providerId="ADAL" clId="{E1DBEFA4-7AEF-4CAD-AB22-9A4AC927774F}" dt="2022-05-30T22:11:47.887" v="6893" actId="1076"/>
        <pc:sldMkLst>
          <pc:docMk/>
          <pc:sldMk cId="1574591558" sldId="264"/>
        </pc:sldMkLst>
        <pc:spChg chg="mod">
          <ac:chgData name="Allen, Nicole" userId="dc0b61b2-e39f-4c2f-a78e-d0325d8df7e1" providerId="ADAL" clId="{E1DBEFA4-7AEF-4CAD-AB22-9A4AC927774F}" dt="2022-05-30T21:57:04.855" v="6171" actId="20577"/>
          <ac:spMkLst>
            <pc:docMk/>
            <pc:sldMk cId="1574591558" sldId="264"/>
            <ac:spMk id="4" creationId="{00000000-0000-0000-0000-000000000000}"/>
          </ac:spMkLst>
        </pc:spChg>
        <pc:spChg chg="mod">
          <ac:chgData name="Allen, Nicole" userId="dc0b61b2-e39f-4c2f-a78e-d0325d8df7e1" providerId="ADAL" clId="{E1DBEFA4-7AEF-4CAD-AB22-9A4AC927774F}" dt="2022-05-30T17:41:34.167" v="4151" actId="1076"/>
          <ac:spMkLst>
            <pc:docMk/>
            <pc:sldMk cId="1574591558" sldId="264"/>
            <ac:spMk id="5" creationId="{00000000-0000-0000-0000-000000000000}"/>
          </ac:spMkLst>
        </pc:spChg>
        <pc:spChg chg="add mod">
          <ac:chgData name="Allen, Nicole" userId="dc0b61b2-e39f-4c2f-a78e-d0325d8df7e1" providerId="ADAL" clId="{E1DBEFA4-7AEF-4CAD-AB22-9A4AC927774F}" dt="2022-05-30T17:27:58.871" v="4035" actId="122"/>
          <ac:spMkLst>
            <pc:docMk/>
            <pc:sldMk cId="1574591558" sldId="264"/>
            <ac:spMk id="8" creationId="{50459AEF-F0A3-4B03-8471-578383259C13}"/>
          </ac:spMkLst>
        </pc:spChg>
        <pc:picChg chg="add mod">
          <ac:chgData name="Allen, Nicole" userId="dc0b61b2-e39f-4c2f-a78e-d0325d8df7e1" providerId="ADAL" clId="{E1DBEFA4-7AEF-4CAD-AB22-9A4AC927774F}" dt="2022-05-30T22:04:21.785" v="6881"/>
          <ac:picMkLst>
            <pc:docMk/>
            <pc:sldMk cId="1574591558" sldId="264"/>
            <ac:picMk id="2" creationId="{C01B71A6-621B-44A4-8448-CC2F90C7A8AA}"/>
          </ac:picMkLst>
        </pc:picChg>
        <pc:picChg chg="add mod">
          <ac:chgData name="Allen, Nicole" userId="dc0b61b2-e39f-4c2f-a78e-d0325d8df7e1" providerId="ADAL" clId="{E1DBEFA4-7AEF-4CAD-AB22-9A4AC927774F}" dt="2022-05-30T22:11:47.887" v="6893" actId="1076"/>
          <ac:picMkLst>
            <pc:docMk/>
            <pc:sldMk cId="1574591558" sldId="264"/>
            <ac:picMk id="3" creationId="{FFB65C1F-3FDF-4FC8-A90C-D7343383C6F4}"/>
          </ac:picMkLst>
        </pc:picChg>
        <pc:picChg chg="mod">
          <ac:chgData name="Allen, Nicole" userId="dc0b61b2-e39f-4c2f-a78e-d0325d8df7e1" providerId="ADAL" clId="{E1DBEFA4-7AEF-4CAD-AB22-9A4AC927774F}" dt="2022-05-30T17:27:20.141" v="3997" actId="1036"/>
          <ac:picMkLst>
            <pc:docMk/>
            <pc:sldMk cId="1574591558" sldId="264"/>
            <ac:picMk id="6" creationId="{00000000-0000-0000-0000-000000000000}"/>
          </ac:picMkLst>
        </pc:picChg>
        <pc:picChg chg="mod">
          <ac:chgData name="Allen, Nicole" userId="dc0b61b2-e39f-4c2f-a78e-d0325d8df7e1" providerId="ADAL" clId="{E1DBEFA4-7AEF-4CAD-AB22-9A4AC927774F}" dt="2022-05-30T17:27:17.417" v="3979" actId="1036"/>
          <ac:picMkLst>
            <pc:docMk/>
            <pc:sldMk cId="1574591558" sldId="264"/>
            <ac:picMk id="7" creationId="{00000000-0000-0000-0000-000000000000}"/>
          </ac:picMkLst>
        </pc:picChg>
      </pc:sldChg>
      <pc:sldChg chg="del">
        <pc:chgData name="Allen, Nicole" userId="dc0b61b2-e39f-4c2f-a78e-d0325d8df7e1" providerId="ADAL" clId="{E1DBEFA4-7AEF-4CAD-AB22-9A4AC927774F}" dt="2022-05-30T16:35:43.084" v="1507" actId="47"/>
        <pc:sldMkLst>
          <pc:docMk/>
          <pc:sldMk cId="2233635688" sldId="265"/>
        </pc:sldMkLst>
      </pc:sldChg>
      <pc:sldChg chg="del">
        <pc:chgData name="Allen, Nicole" userId="dc0b61b2-e39f-4c2f-a78e-d0325d8df7e1" providerId="ADAL" clId="{E1DBEFA4-7AEF-4CAD-AB22-9A4AC927774F}" dt="2022-05-30T16:35:45.414" v="1508" actId="47"/>
        <pc:sldMkLst>
          <pc:docMk/>
          <pc:sldMk cId="770236777" sldId="266"/>
        </pc:sldMkLst>
      </pc:sldChg>
      <pc:sldChg chg="del">
        <pc:chgData name="Allen, Nicole" userId="dc0b61b2-e39f-4c2f-a78e-d0325d8df7e1" providerId="ADAL" clId="{E1DBEFA4-7AEF-4CAD-AB22-9A4AC927774F}" dt="2022-05-30T16:36:06.256" v="1531" actId="47"/>
        <pc:sldMkLst>
          <pc:docMk/>
          <pc:sldMk cId="3312621769" sldId="267"/>
        </pc:sldMkLst>
      </pc:sldChg>
      <pc:sldChg chg="addSp modSp mod modAnim">
        <pc:chgData name="Allen, Nicole" userId="dc0b61b2-e39f-4c2f-a78e-d0325d8df7e1" providerId="ADAL" clId="{E1DBEFA4-7AEF-4CAD-AB22-9A4AC927774F}" dt="2022-05-30T22:06:49.459" v="6884" actId="1076"/>
        <pc:sldMkLst>
          <pc:docMk/>
          <pc:sldMk cId="996195945" sldId="268"/>
        </pc:sldMkLst>
        <pc:spChg chg="mod">
          <ac:chgData name="Allen, Nicole" userId="dc0b61b2-e39f-4c2f-a78e-d0325d8df7e1" providerId="ADAL" clId="{E1DBEFA4-7AEF-4CAD-AB22-9A4AC927774F}" dt="2022-05-30T16:36:04.087" v="1530" actId="20577"/>
          <ac:spMkLst>
            <pc:docMk/>
            <pc:sldMk cId="996195945" sldId="268"/>
            <ac:spMk id="2" creationId="{00000000-0000-0000-0000-000000000000}"/>
          </ac:spMkLst>
        </pc:spChg>
        <pc:spChg chg="mod">
          <ac:chgData name="Allen, Nicole" userId="dc0b61b2-e39f-4c2f-a78e-d0325d8df7e1" providerId="ADAL" clId="{E1DBEFA4-7AEF-4CAD-AB22-9A4AC927774F}" dt="2022-05-30T21:53:44.232" v="6170" actId="20577"/>
          <ac:spMkLst>
            <pc:docMk/>
            <pc:sldMk cId="996195945" sldId="268"/>
            <ac:spMk id="3" creationId="{00000000-0000-0000-0000-000000000000}"/>
          </ac:spMkLst>
        </pc:spChg>
        <pc:spChg chg="mod">
          <ac:chgData name="Allen, Nicole" userId="dc0b61b2-e39f-4c2f-a78e-d0325d8df7e1" providerId="ADAL" clId="{E1DBEFA4-7AEF-4CAD-AB22-9A4AC927774F}" dt="2022-05-30T16:57:10.305" v="2690"/>
          <ac:spMkLst>
            <pc:docMk/>
            <pc:sldMk cId="996195945" sldId="268"/>
            <ac:spMk id="4" creationId="{00000000-0000-0000-0000-000000000000}"/>
          </ac:spMkLst>
        </pc:spChg>
        <pc:picChg chg="add mod">
          <ac:chgData name="Allen, Nicole" userId="dc0b61b2-e39f-4c2f-a78e-d0325d8df7e1" providerId="ADAL" clId="{E1DBEFA4-7AEF-4CAD-AB22-9A4AC927774F}" dt="2022-05-30T22:06:49.459" v="6884" actId="1076"/>
          <ac:picMkLst>
            <pc:docMk/>
            <pc:sldMk cId="996195945" sldId="268"/>
            <ac:picMk id="5" creationId="{A5149DA8-E1FF-4646-B8B2-E90463684D66}"/>
          </ac:picMkLst>
        </pc:picChg>
      </pc:sldChg>
      <pc:sldChg chg="modSp mod">
        <pc:chgData name="Allen, Nicole" userId="dc0b61b2-e39f-4c2f-a78e-d0325d8df7e1" providerId="ADAL" clId="{E1DBEFA4-7AEF-4CAD-AB22-9A4AC927774F}" dt="2022-05-30T16:57:10.305" v="2690"/>
        <pc:sldMkLst>
          <pc:docMk/>
          <pc:sldMk cId="2828037817" sldId="269"/>
        </pc:sldMkLst>
        <pc:spChg chg="mod">
          <ac:chgData name="Allen, Nicole" userId="dc0b61b2-e39f-4c2f-a78e-d0325d8df7e1" providerId="ADAL" clId="{E1DBEFA4-7AEF-4CAD-AB22-9A4AC927774F}" dt="2022-05-30T16:33:14.480" v="1505" actId="1076"/>
          <ac:spMkLst>
            <pc:docMk/>
            <pc:sldMk cId="2828037817" sldId="269"/>
            <ac:spMk id="2" creationId="{4591DEEE-9E84-4220-9FE0-F6F182E9A90A}"/>
          </ac:spMkLst>
        </pc:spChg>
        <pc:spChg chg="mod">
          <ac:chgData name="Allen, Nicole" userId="dc0b61b2-e39f-4c2f-a78e-d0325d8df7e1" providerId="ADAL" clId="{E1DBEFA4-7AEF-4CAD-AB22-9A4AC927774F}" dt="2022-05-30T16:33:20.016" v="1506" actId="1076"/>
          <ac:spMkLst>
            <pc:docMk/>
            <pc:sldMk cId="2828037817" sldId="269"/>
            <ac:spMk id="3" creationId="{F4EFD592-E250-49C7-8660-4CF23FCCE7C0}"/>
          </ac:spMkLst>
        </pc:spChg>
        <pc:spChg chg="mod">
          <ac:chgData name="Allen, Nicole" userId="dc0b61b2-e39f-4c2f-a78e-d0325d8df7e1" providerId="ADAL" clId="{E1DBEFA4-7AEF-4CAD-AB22-9A4AC927774F}" dt="2022-05-30T16:57:10.305" v="2690"/>
          <ac:spMkLst>
            <pc:docMk/>
            <pc:sldMk cId="2828037817" sldId="269"/>
            <ac:spMk id="4" creationId="{BBE6D69C-E2DF-4E8D-AFE7-DF115B26627D}"/>
          </ac:spMkLst>
        </pc:spChg>
      </pc:sldChg>
      <pc:sldChg chg="new del">
        <pc:chgData name="Allen, Nicole" userId="dc0b61b2-e39f-4c2f-a78e-d0325d8df7e1" providerId="ADAL" clId="{E1DBEFA4-7AEF-4CAD-AB22-9A4AC927774F}" dt="2022-05-30T16:18:14.144" v="537" actId="47"/>
        <pc:sldMkLst>
          <pc:docMk/>
          <pc:sldMk cId="2424849528" sldId="270"/>
        </pc:sldMkLst>
      </pc:sldChg>
      <pc:sldChg chg="addSp modSp add mod ord">
        <pc:chgData name="Allen, Nicole" userId="dc0b61b2-e39f-4c2f-a78e-d0325d8df7e1" providerId="ADAL" clId="{E1DBEFA4-7AEF-4CAD-AB22-9A4AC927774F}" dt="2022-05-30T16:57:10.305" v="2690"/>
        <pc:sldMkLst>
          <pc:docMk/>
          <pc:sldMk cId="1109951468" sldId="271"/>
        </pc:sldMkLst>
        <pc:spChg chg="mod">
          <ac:chgData name="Allen, Nicole" userId="dc0b61b2-e39f-4c2f-a78e-d0325d8df7e1" providerId="ADAL" clId="{E1DBEFA4-7AEF-4CAD-AB22-9A4AC927774F}" dt="2022-05-30T16:56:37.950" v="2684"/>
          <ac:spMkLst>
            <pc:docMk/>
            <pc:sldMk cId="1109951468" sldId="271"/>
            <ac:spMk id="2" creationId="{00000000-0000-0000-0000-000000000000}"/>
          </ac:spMkLst>
        </pc:spChg>
        <pc:spChg chg="mod">
          <ac:chgData name="Allen, Nicole" userId="dc0b61b2-e39f-4c2f-a78e-d0325d8df7e1" providerId="ADAL" clId="{E1DBEFA4-7AEF-4CAD-AB22-9A4AC927774F}" dt="2022-05-30T16:57:10.305" v="2690"/>
          <ac:spMkLst>
            <pc:docMk/>
            <pc:sldMk cId="1109951468" sldId="271"/>
            <ac:spMk id="4" creationId="{00000000-0000-0000-0000-000000000000}"/>
          </ac:spMkLst>
        </pc:spChg>
        <pc:spChg chg="mod">
          <ac:chgData name="Allen, Nicole" userId="dc0b61b2-e39f-4c2f-a78e-d0325d8df7e1" providerId="ADAL" clId="{E1DBEFA4-7AEF-4CAD-AB22-9A4AC927774F}" dt="2022-05-30T16:20:56.848" v="691" actId="255"/>
          <ac:spMkLst>
            <pc:docMk/>
            <pc:sldMk cId="1109951468" sldId="271"/>
            <ac:spMk id="7" creationId="{00000000-0000-0000-0000-000000000000}"/>
          </ac:spMkLst>
        </pc:spChg>
        <pc:spChg chg="mod">
          <ac:chgData name="Allen, Nicole" userId="dc0b61b2-e39f-4c2f-a78e-d0325d8df7e1" providerId="ADAL" clId="{E1DBEFA4-7AEF-4CAD-AB22-9A4AC927774F}" dt="2022-05-30T16:16:45.977" v="342" actId="1076"/>
          <ac:spMkLst>
            <pc:docMk/>
            <pc:sldMk cId="1109951468" sldId="271"/>
            <ac:spMk id="8" creationId="{25906790-DA13-4EA5-9853-76E65E1C4CFB}"/>
          </ac:spMkLst>
        </pc:spChg>
        <pc:cxnChg chg="add mod">
          <ac:chgData name="Allen, Nicole" userId="dc0b61b2-e39f-4c2f-a78e-d0325d8df7e1" providerId="ADAL" clId="{E1DBEFA4-7AEF-4CAD-AB22-9A4AC927774F}" dt="2022-05-30T16:15:29.793" v="167" actId="1582"/>
          <ac:cxnSpMkLst>
            <pc:docMk/>
            <pc:sldMk cId="1109951468" sldId="271"/>
            <ac:cxnSpMk id="9" creationId="{9A6BEFB4-7ABA-45AC-97D9-B02A1E15AFFE}"/>
          </ac:cxnSpMkLst>
        </pc:cxnChg>
      </pc:sldChg>
      <pc:sldChg chg="addSp delSp modSp add mod ord">
        <pc:chgData name="Allen, Nicole" userId="dc0b61b2-e39f-4c2f-a78e-d0325d8df7e1" providerId="ADAL" clId="{E1DBEFA4-7AEF-4CAD-AB22-9A4AC927774F}" dt="2022-05-30T16:57:10.305" v="2690"/>
        <pc:sldMkLst>
          <pc:docMk/>
          <pc:sldMk cId="3763893886" sldId="272"/>
        </pc:sldMkLst>
        <pc:spChg chg="add mod">
          <ac:chgData name="Allen, Nicole" userId="dc0b61b2-e39f-4c2f-a78e-d0325d8df7e1" providerId="ADAL" clId="{E1DBEFA4-7AEF-4CAD-AB22-9A4AC927774F}" dt="2022-05-30T16:32:24.786" v="1499" actId="1076"/>
          <ac:spMkLst>
            <pc:docMk/>
            <pc:sldMk cId="3763893886" sldId="272"/>
            <ac:spMk id="2" creationId="{5AB9111B-BBD7-4442-9E6D-06D47DBBEA69}"/>
          </ac:spMkLst>
        </pc:spChg>
        <pc:spChg chg="mod">
          <ac:chgData name="Allen, Nicole" userId="dc0b61b2-e39f-4c2f-a78e-d0325d8df7e1" providerId="ADAL" clId="{E1DBEFA4-7AEF-4CAD-AB22-9A4AC927774F}" dt="2022-05-30T16:32:20.145" v="1498" actId="1076"/>
          <ac:spMkLst>
            <pc:docMk/>
            <pc:sldMk cId="3763893886" sldId="272"/>
            <ac:spMk id="3" creationId="{403962FF-5D23-49B9-8C4D-0A63634DFE8C}"/>
          </ac:spMkLst>
        </pc:spChg>
        <pc:spChg chg="mod">
          <ac:chgData name="Allen, Nicole" userId="dc0b61b2-e39f-4c2f-a78e-d0325d8df7e1" providerId="ADAL" clId="{E1DBEFA4-7AEF-4CAD-AB22-9A4AC927774F}" dt="2022-05-30T16:18:35.437" v="560" actId="5793"/>
          <ac:spMkLst>
            <pc:docMk/>
            <pc:sldMk cId="3763893886" sldId="272"/>
            <ac:spMk id="4" creationId="{00000000-0000-0000-0000-000000000000}"/>
          </ac:spMkLst>
        </pc:spChg>
        <pc:spChg chg="mod">
          <ac:chgData name="Allen, Nicole" userId="dc0b61b2-e39f-4c2f-a78e-d0325d8df7e1" providerId="ADAL" clId="{E1DBEFA4-7AEF-4CAD-AB22-9A4AC927774F}" dt="2022-05-30T16:57:10.305" v="2690"/>
          <ac:spMkLst>
            <pc:docMk/>
            <pc:sldMk cId="3763893886" sldId="272"/>
            <ac:spMk id="5" creationId="{00000000-0000-0000-0000-000000000000}"/>
          </ac:spMkLst>
        </pc:spChg>
        <pc:spChg chg="add del mod">
          <ac:chgData name="Allen, Nicole" userId="dc0b61b2-e39f-4c2f-a78e-d0325d8df7e1" providerId="ADAL" clId="{E1DBEFA4-7AEF-4CAD-AB22-9A4AC927774F}" dt="2022-05-30T16:20:11.333" v="581" actId="478"/>
          <ac:spMkLst>
            <pc:docMk/>
            <pc:sldMk cId="3763893886" sldId="272"/>
            <ac:spMk id="7" creationId="{5A29B5F2-8166-4082-AF16-CB108E485EA3}"/>
          </ac:spMkLst>
        </pc:spChg>
        <pc:picChg chg="add mod">
          <ac:chgData name="Allen, Nicole" userId="dc0b61b2-e39f-4c2f-a78e-d0325d8df7e1" providerId="ADAL" clId="{E1DBEFA4-7AEF-4CAD-AB22-9A4AC927774F}" dt="2022-05-30T16:32:32.966" v="1501" actId="1076"/>
          <ac:picMkLst>
            <pc:docMk/>
            <pc:sldMk cId="3763893886" sldId="272"/>
            <ac:picMk id="6" creationId="{5830C06D-821E-442F-901F-D24B1CD1B83F}"/>
          </ac:picMkLst>
        </pc:picChg>
      </pc:sldChg>
      <pc:sldChg chg="addSp delSp modSp add mod delAnim modAnim">
        <pc:chgData name="Allen, Nicole" userId="dc0b61b2-e39f-4c2f-a78e-d0325d8df7e1" providerId="ADAL" clId="{E1DBEFA4-7AEF-4CAD-AB22-9A4AC927774F}" dt="2022-05-31T14:17:24.133" v="6914" actId="1076"/>
        <pc:sldMkLst>
          <pc:docMk/>
          <pc:sldMk cId="1474740560" sldId="273"/>
        </pc:sldMkLst>
        <pc:spChg chg="mod">
          <ac:chgData name="Allen, Nicole" userId="dc0b61b2-e39f-4c2f-a78e-d0325d8df7e1" providerId="ADAL" clId="{E1DBEFA4-7AEF-4CAD-AB22-9A4AC927774F}" dt="2022-05-30T16:56:37.950" v="2684"/>
          <ac:spMkLst>
            <pc:docMk/>
            <pc:sldMk cId="1474740560" sldId="273"/>
            <ac:spMk id="2" creationId="{00000000-0000-0000-0000-000000000000}"/>
          </ac:spMkLst>
        </pc:spChg>
        <pc:spChg chg="add mod">
          <ac:chgData name="Allen, Nicole" userId="dc0b61b2-e39f-4c2f-a78e-d0325d8df7e1" providerId="ADAL" clId="{E1DBEFA4-7AEF-4CAD-AB22-9A4AC927774F}" dt="2022-05-30T16:55:42.253" v="2678" actId="1076"/>
          <ac:spMkLst>
            <pc:docMk/>
            <pc:sldMk cId="1474740560" sldId="273"/>
            <ac:spMk id="3" creationId="{98AD6810-A87E-4340-9F8C-EE889478F955}"/>
          </ac:spMkLst>
        </pc:spChg>
        <pc:spChg chg="mod">
          <ac:chgData name="Allen, Nicole" userId="dc0b61b2-e39f-4c2f-a78e-d0325d8df7e1" providerId="ADAL" clId="{E1DBEFA4-7AEF-4CAD-AB22-9A4AC927774F}" dt="2022-05-30T16:55:36.562" v="2677" actId="27636"/>
          <ac:spMkLst>
            <pc:docMk/>
            <pc:sldMk cId="1474740560" sldId="273"/>
            <ac:spMk id="4" creationId="{00000000-0000-0000-0000-000000000000}"/>
          </ac:spMkLst>
        </pc:spChg>
        <pc:spChg chg="mod">
          <ac:chgData name="Allen, Nicole" userId="dc0b61b2-e39f-4c2f-a78e-d0325d8df7e1" providerId="ADAL" clId="{E1DBEFA4-7AEF-4CAD-AB22-9A4AC927774F}" dt="2022-05-30T16:57:10.305" v="2690"/>
          <ac:spMkLst>
            <pc:docMk/>
            <pc:sldMk cId="1474740560" sldId="273"/>
            <ac:spMk id="5" creationId="{00000000-0000-0000-0000-000000000000}"/>
          </ac:spMkLst>
        </pc:spChg>
        <pc:picChg chg="mod">
          <ac:chgData name="Allen, Nicole" userId="dc0b61b2-e39f-4c2f-a78e-d0325d8df7e1" providerId="ADAL" clId="{E1DBEFA4-7AEF-4CAD-AB22-9A4AC927774F}" dt="2022-05-30T16:51:11.940" v="2480" actId="1076"/>
          <ac:picMkLst>
            <pc:docMk/>
            <pc:sldMk cId="1474740560" sldId="273"/>
            <ac:picMk id="6" creationId="{00000000-0000-0000-0000-000000000000}"/>
          </ac:picMkLst>
        </pc:picChg>
        <pc:picChg chg="add del mod">
          <ac:chgData name="Allen, Nicole" userId="dc0b61b2-e39f-4c2f-a78e-d0325d8df7e1" providerId="ADAL" clId="{E1DBEFA4-7AEF-4CAD-AB22-9A4AC927774F}" dt="2022-05-31T14:17:06.888" v="6912" actId="478"/>
          <ac:picMkLst>
            <pc:docMk/>
            <pc:sldMk cId="1474740560" sldId="273"/>
            <ac:picMk id="7" creationId="{45CAC0C9-427D-435D-9318-CA5D8EBB62BB}"/>
          </ac:picMkLst>
        </pc:picChg>
        <pc:picChg chg="add mod">
          <ac:chgData name="Allen, Nicole" userId="dc0b61b2-e39f-4c2f-a78e-d0325d8df7e1" providerId="ADAL" clId="{E1DBEFA4-7AEF-4CAD-AB22-9A4AC927774F}" dt="2022-05-31T14:17:24.133" v="6914" actId="1076"/>
          <ac:picMkLst>
            <pc:docMk/>
            <pc:sldMk cId="1474740560" sldId="273"/>
            <ac:picMk id="8" creationId="{03A09CE4-B13D-419D-93A9-8588B320702C}"/>
          </ac:picMkLst>
        </pc:picChg>
      </pc:sldChg>
      <pc:sldChg chg="add del">
        <pc:chgData name="Allen, Nicole" userId="dc0b61b2-e39f-4c2f-a78e-d0325d8df7e1" providerId="ADAL" clId="{E1DBEFA4-7AEF-4CAD-AB22-9A4AC927774F}" dt="2022-05-30T16:42:26.375" v="2000"/>
        <pc:sldMkLst>
          <pc:docMk/>
          <pc:sldMk cId="1819558800" sldId="273"/>
        </pc:sldMkLst>
      </pc:sldChg>
      <pc:sldChg chg="add del">
        <pc:chgData name="Allen, Nicole" userId="dc0b61b2-e39f-4c2f-a78e-d0325d8df7e1" providerId="ADAL" clId="{E1DBEFA4-7AEF-4CAD-AB22-9A4AC927774F}" dt="2022-05-30T16:42:24.462" v="1999"/>
        <pc:sldMkLst>
          <pc:docMk/>
          <pc:sldMk cId="2603381618" sldId="274"/>
        </pc:sldMkLst>
      </pc:sldChg>
      <pc:sldChg chg="addSp delSp modSp add mod modAnim">
        <pc:chgData name="Allen, Nicole" userId="dc0b61b2-e39f-4c2f-a78e-d0325d8df7e1" providerId="ADAL" clId="{E1DBEFA4-7AEF-4CAD-AB22-9A4AC927774F}" dt="2022-05-30T22:13:31.538" v="6897" actId="1076"/>
        <pc:sldMkLst>
          <pc:docMk/>
          <pc:sldMk cId="3837873142" sldId="274"/>
        </pc:sldMkLst>
        <pc:spChg chg="mod">
          <ac:chgData name="Allen, Nicole" userId="dc0b61b2-e39f-4c2f-a78e-d0325d8df7e1" providerId="ADAL" clId="{E1DBEFA4-7AEF-4CAD-AB22-9A4AC927774F}" dt="2022-05-30T16:59:31.872" v="2718" actId="20577"/>
          <ac:spMkLst>
            <pc:docMk/>
            <pc:sldMk cId="3837873142" sldId="274"/>
            <ac:spMk id="2" creationId="{00000000-0000-0000-0000-000000000000}"/>
          </ac:spMkLst>
        </pc:spChg>
        <pc:spChg chg="mod">
          <ac:chgData name="Allen, Nicole" userId="dc0b61b2-e39f-4c2f-a78e-d0325d8df7e1" providerId="ADAL" clId="{E1DBEFA4-7AEF-4CAD-AB22-9A4AC927774F}" dt="2022-05-30T17:16:43.421" v="3266" actId="20577"/>
          <ac:spMkLst>
            <pc:docMk/>
            <pc:sldMk cId="3837873142" sldId="274"/>
            <ac:spMk id="3" creationId="{98AD6810-A87E-4340-9F8C-EE889478F955}"/>
          </ac:spMkLst>
        </pc:spChg>
        <pc:spChg chg="mod">
          <ac:chgData name="Allen, Nicole" userId="dc0b61b2-e39f-4c2f-a78e-d0325d8df7e1" providerId="ADAL" clId="{E1DBEFA4-7AEF-4CAD-AB22-9A4AC927774F}" dt="2022-05-30T17:01:39.086" v="2936" actId="20577"/>
          <ac:spMkLst>
            <pc:docMk/>
            <pc:sldMk cId="3837873142" sldId="274"/>
            <ac:spMk id="4" creationId="{00000000-0000-0000-0000-000000000000}"/>
          </ac:spMkLst>
        </pc:spChg>
        <pc:spChg chg="add del mod">
          <ac:chgData name="Allen, Nicole" userId="dc0b61b2-e39f-4c2f-a78e-d0325d8df7e1" providerId="ADAL" clId="{E1DBEFA4-7AEF-4CAD-AB22-9A4AC927774F}" dt="2022-05-30T17:01:59.972" v="2941" actId="478"/>
          <ac:spMkLst>
            <pc:docMk/>
            <pc:sldMk cId="3837873142" sldId="274"/>
            <ac:spMk id="9" creationId="{348ECD0C-642B-4D62-9AEB-5063F019B8CA}"/>
          </ac:spMkLst>
        </pc:spChg>
        <pc:picChg chg="del">
          <ac:chgData name="Allen, Nicole" userId="dc0b61b2-e39f-4c2f-a78e-d0325d8df7e1" providerId="ADAL" clId="{E1DBEFA4-7AEF-4CAD-AB22-9A4AC927774F}" dt="2022-05-30T17:01:48.949" v="2938" actId="478"/>
          <ac:picMkLst>
            <pc:docMk/>
            <pc:sldMk cId="3837873142" sldId="274"/>
            <ac:picMk id="6" creationId="{00000000-0000-0000-0000-000000000000}"/>
          </ac:picMkLst>
        </pc:picChg>
        <pc:picChg chg="add mod">
          <ac:chgData name="Allen, Nicole" userId="dc0b61b2-e39f-4c2f-a78e-d0325d8df7e1" providerId="ADAL" clId="{E1DBEFA4-7AEF-4CAD-AB22-9A4AC927774F}" dt="2022-05-30T22:13:19.166" v="6895" actId="1076"/>
          <ac:picMkLst>
            <pc:docMk/>
            <pc:sldMk cId="3837873142" sldId="274"/>
            <ac:picMk id="6" creationId="{7B2A7896-CECB-4A7E-97B0-C29BFB28903C}"/>
          </ac:picMkLst>
        </pc:picChg>
        <pc:picChg chg="add mod">
          <ac:chgData name="Allen, Nicole" userId="dc0b61b2-e39f-4c2f-a78e-d0325d8df7e1" providerId="ADAL" clId="{E1DBEFA4-7AEF-4CAD-AB22-9A4AC927774F}" dt="2022-05-30T17:01:53.662" v="2940" actId="14100"/>
          <ac:picMkLst>
            <pc:docMk/>
            <pc:sldMk cId="3837873142" sldId="274"/>
            <ac:picMk id="7" creationId="{DFF655CA-53D6-4D15-A442-502DC5BE92B7}"/>
          </ac:picMkLst>
        </pc:picChg>
        <pc:picChg chg="add mod">
          <ac:chgData name="Allen, Nicole" userId="dc0b61b2-e39f-4c2f-a78e-d0325d8df7e1" providerId="ADAL" clId="{E1DBEFA4-7AEF-4CAD-AB22-9A4AC927774F}" dt="2022-05-30T22:13:31.538" v="6897" actId="1076"/>
          <ac:picMkLst>
            <pc:docMk/>
            <pc:sldMk cId="3837873142" sldId="274"/>
            <ac:picMk id="8" creationId="{739A27AD-069A-477E-9B1C-2092D284B5FA}"/>
          </ac:picMkLst>
        </pc:picChg>
      </pc:sldChg>
      <pc:sldChg chg="addSp delSp modSp add mod modAnim">
        <pc:chgData name="Allen, Nicole" userId="dc0b61b2-e39f-4c2f-a78e-d0325d8df7e1" providerId="ADAL" clId="{E1DBEFA4-7AEF-4CAD-AB22-9A4AC927774F}" dt="2022-05-30T22:07:30.433" v="6888" actId="1076"/>
        <pc:sldMkLst>
          <pc:docMk/>
          <pc:sldMk cId="913757466" sldId="275"/>
        </pc:sldMkLst>
        <pc:spChg chg="mod">
          <ac:chgData name="Allen, Nicole" userId="dc0b61b2-e39f-4c2f-a78e-d0325d8df7e1" providerId="ADAL" clId="{E1DBEFA4-7AEF-4CAD-AB22-9A4AC927774F}" dt="2022-05-30T17:17:53.511" v="3281" actId="14100"/>
          <ac:spMkLst>
            <pc:docMk/>
            <pc:sldMk cId="913757466" sldId="275"/>
            <ac:spMk id="2" creationId="{00000000-0000-0000-0000-000000000000}"/>
          </ac:spMkLst>
        </pc:spChg>
        <pc:spChg chg="mod">
          <ac:chgData name="Allen, Nicole" userId="dc0b61b2-e39f-4c2f-a78e-d0325d8df7e1" providerId="ADAL" clId="{E1DBEFA4-7AEF-4CAD-AB22-9A4AC927774F}" dt="2022-05-30T17:26:30.613" v="3949" actId="1076"/>
          <ac:spMkLst>
            <pc:docMk/>
            <pc:sldMk cId="913757466" sldId="275"/>
            <ac:spMk id="3" creationId="{98AD6810-A87E-4340-9F8C-EE889478F955}"/>
          </ac:spMkLst>
        </pc:spChg>
        <pc:spChg chg="mod">
          <ac:chgData name="Allen, Nicole" userId="dc0b61b2-e39f-4c2f-a78e-d0325d8df7e1" providerId="ADAL" clId="{E1DBEFA4-7AEF-4CAD-AB22-9A4AC927774F}" dt="2022-05-30T17:26:51.571" v="3959" actId="27636"/>
          <ac:spMkLst>
            <pc:docMk/>
            <pc:sldMk cId="913757466" sldId="275"/>
            <ac:spMk id="4" creationId="{00000000-0000-0000-0000-000000000000}"/>
          </ac:spMkLst>
        </pc:spChg>
        <pc:picChg chg="add mod">
          <ac:chgData name="Allen, Nicole" userId="dc0b61b2-e39f-4c2f-a78e-d0325d8df7e1" providerId="ADAL" clId="{E1DBEFA4-7AEF-4CAD-AB22-9A4AC927774F}" dt="2022-05-30T22:07:30.433" v="6888" actId="1076"/>
          <ac:picMkLst>
            <pc:docMk/>
            <pc:sldMk cId="913757466" sldId="275"/>
            <ac:picMk id="6" creationId="{F123AD62-A259-4590-9224-2C12C1E8917C}"/>
          </ac:picMkLst>
        </pc:picChg>
        <pc:picChg chg="del">
          <ac:chgData name="Allen, Nicole" userId="dc0b61b2-e39f-4c2f-a78e-d0325d8df7e1" providerId="ADAL" clId="{E1DBEFA4-7AEF-4CAD-AB22-9A4AC927774F}" dt="2022-05-30T17:20:11.995" v="3594" actId="478"/>
          <ac:picMkLst>
            <pc:docMk/>
            <pc:sldMk cId="913757466" sldId="275"/>
            <ac:picMk id="7" creationId="{DFF655CA-53D6-4D15-A442-502DC5BE92B7}"/>
          </ac:picMkLst>
        </pc:picChg>
        <pc:picChg chg="add mod">
          <ac:chgData name="Allen, Nicole" userId="dc0b61b2-e39f-4c2f-a78e-d0325d8df7e1" providerId="ADAL" clId="{E1DBEFA4-7AEF-4CAD-AB22-9A4AC927774F}" dt="2022-05-30T17:20:31.796" v="3598" actId="1076"/>
          <ac:picMkLst>
            <pc:docMk/>
            <pc:sldMk cId="913757466" sldId="275"/>
            <ac:picMk id="8" creationId="{37402DD5-5287-4248-87BB-FC01BE17DA3C}"/>
          </ac:picMkLst>
        </pc:picChg>
      </pc:sldChg>
      <pc:sldChg chg="addSp modSp add mod modAnim">
        <pc:chgData name="Allen, Nicole" userId="dc0b61b2-e39f-4c2f-a78e-d0325d8df7e1" providerId="ADAL" clId="{E1DBEFA4-7AEF-4CAD-AB22-9A4AC927774F}" dt="2022-05-30T22:22:10.031" v="6907" actId="1076"/>
        <pc:sldMkLst>
          <pc:docMk/>
          <pc:sldMk cId="1346789354" sldId="276"/>
        </pc:sldMkLst>
        <pc:spChg chg="mod">
          <ac:chgData name="Allen, Nicole" userId="dc0b61b2-e39f-4c2f-a78e-d0325d8df7e1" providerId="ADAL" clId="{E1DBEFA4-7AEF-4CAD-AB22-9A4AC927774F}" dt="2022-05-30T17:42:11.284" v="4178" actId="20577"/>
          <ac:spMkLst>
            <pc:docMk/>
            <pc:sldMk cId="1346789354" sldId="276"/>
            <ac:spMk id="2" creationId="{00000000-0000-0000-0000-000000000000}"/>
          </ac:spMkLst>
        </pc:spChg>
        <pc:spChg chg="mod">
          <ac:chgData name="Allen, Nicole" userId="dc0b61b2-e39f-4c2f-a78e-d0325d8df7e1" providerId="ADAL" clId="{E1DBEFA4-7AEF-4CAD-AB22-9A4AC927774F}" dt="2022-05-30T17:43:48.827" v="4413" actId="20577"/>
          <ac:spMkLst>
            <pc:docMk/>
            <pc:sldMk cId="1346789354" sldId="276"/>
            <ac:spMk id="3" creationId="{00000000-0000-0000-0000-000000000000}"/>
          </ac:spMkLst>
        </pc:spChg>
        <pc:picChg chg="add mod">
          <ac:chgData name="Allen, Nicole" userId="dc0b61b2-e39f-4c2f-a78e-d0325d8df7e1" providerId="ADAL" clId="{E1DBEFA4-7AEF-4CAD-AB22-9A4AC927774F}" dt="2022-05-30T22:22:10.031" v="6907" actId="1076"/>
          <ac:picMkLst>
            <pc:docMk/>
            <pc:sldMk cId="1346789354" sldId="276"/>
            <ac:picMk id="5" creationId="{EBAF5260-E6B9-4E8E-9AF7-D1DC8EAA83E0}"/>
          </ac:picMkLst>
        </pc:picChg>
      </pc:sldChg>
      <pc:sldChg chg="new del">
        <pc:chgData name="Allen, Nicole" userId="dc0b61b2-e39f-4c2f-a78e-d0325d8df7e1" providerId="ADAL" clId="{E1DBEFA4-7AEF-4CAD-AB22-9A4AC927774F}" dt="2022-05-30T17:42:01.270" v="4156" actId="47"/>
        <pc:sldMkLst>
          <pc:docMk/>
          <pc:sldMk cId="4236006176" sldId="276"/>
        </pc:sldMkLst>
      </pc:sldChg>
      <pc:sldChg chg="addSp delSp modSp new mod modAnim">
        <pc:chgData name="Allen, Nicole" userId="dc0b61b2-e39f-4c2f-a78e-d0325d8df7e1" providerId="ADAL" clId="{E1DBEFA4-7AEF-4CAD-AB22-9A4AC927774F}" dt="2022-05-30T22:07:06.073" v="6886" actId="1076"/>
        <pc:sldMkLst>
          <pc:docMk/>
          <pc:sldMk cId="1822564262" sldId="277"/>
        </pc:sldMkLst>
        <pc:spChg chg="mod">
          <ac:chgData name="Allen, Nicole" userId="dc0b61b2-e39f-4c2f-a78e-d0325d8df7e1" providerId="ADAL" clId="{E1DBEFA4-7AEF-4CAD-AB22-9A4AC927774F}" dt="2022-05-30T17:47:13.088" v="5036" actId="1076"/>
          <ac:spMkLst>
            <pc:docMk/>
            <pc:sldMk cId="1822564262" sldId="277"/>
            <ac:spMk id="2" creationId="{5E5A1F69-2C6E-4BE1-B9F3-545F1F5D13E5}"/>
          </ac:spMkLst>
        </pc:spChg>
        <pc:spChg chg="del">
          <ac:chgData name="Allen, Nicole" userId="dc0b61b2-e39f-4c2f-a78e-d0325d8df7e1" providerId="ADAL" clId="{E1DBEFA4-7AEF-4CAD-AB22-9A4AC927774F}" dt="2022-05-30T17:47:02.637" v="5031" actId="478"/>
          <ac:spMkLst>
            <pc:docMk/>
            <pc:sldMk cId="1822564262" sldId="277"/>
            <ac:spMk id="3" creationId="{37E58B84-3349-4ACB-AFA4-4C529267CD2F}"/>
          </ac:spMkLst>
        </pc:spChg>
        <pc:spChg chg="mod">
          <ac:chgData name="Allen, Nicole" userId="dc0b61b2-e39f-4c2f-a78e-d0325d8df7e1" providerId="ADAL" clId="{E1DBEFA4-7AEF-4CAD-AB22-9A4AC927774F}" dt="2022-05-30T17:48:11.295" v="5238" actId="255"/>
          <ac:spMkLst>
            <pc:docMk/>
            <pc:sldMk cId="1822564262" sldId="277"/>
            <ac:spMk id="4" creationId="{95284201-2C20-4D1B-899B-E55EC0AE412D}"/>
          </ac:spMkLst>
        </pc:spChg>
        <pc:picChg chg="add mod">
          <ac:chgData name="Allen, Nicole" userId="dc0b61b2-e39f-4c2f-a78e-d0325d8df7e1" providerId="ADAL" clId="{E1DBEFA4-7AEF-4CAD-AB22-9A4AC927774F}" dt="2022-05-30T22:07:06.073" v="6886" actId="1076"/>
          <ac:picMkLst>
            <pc:docMk/>
            <pc:sldMk cId="1822564262" sldId="277"/>
            <ac:picMk id="3" creationId="{95A594A5-FA06-400B-ADB9-D2A616E693EE}"/>
          </ac:picMkLst>
        </pc:picChg>
      </pc:sldChg>
      <pc:sldChg chg="delSp modSp new mod">
        <pc:chgData name="Allen, Nicole" userId="dc0b61b2-e39f-4c2f-a78e-d0325d8df7e1" providerId="ADAL" clId="{E1DBEFA4-7AEF-4CAD-AB22-9A4AC927774F}" dt="2022-05-30T17:48:31.025" v="5265" actId="478"/>
        <pc:sldMkLst>
          <pc:docMk/>
          <pc:sldMk cId="1540604627" sldId="278"/>
        </pc:sldMkLst>
        <pc:spChg chg="mod">
          <ac:chgData name="Allen, Nicole" userId="dc0b61b2-e39f-4c2f-a78e-d0325d8df7e1" providerId="ADAL" clId="{E1DBEFA4-7AEF-4CAD-AB22-9A4AC927774F}" dt="2022-05-30T17:48:25.808" v="5264" actId="5793"/>
          <ac:spMkLst>
            <pc:docMk/>
            <pc:sldMk cId="1540604627" sldId="278"/>
            <ac:spMk id="2" creationId="{ABAD5DD9-C590-4F5B-A985-3C9623E3DFF4}"/>
          </ac:spMkLst>
        </pc:spChg>
        <pc:spChg chg="del">
          <ac:chgData name="Allen, Nicole" userId="dc0b61b2-e39f-4c2f-a78e-d0325d8df7e1" providerId="ADAL" clId="{E1DBEFA4-7AEF-4CAD-AB22-9A4AC927774F}" dt="2022-05-30T17:48:31.025" v="5265" actId="478"/>
          <ac:spMkLst>
            <pc:docMk/>
            <pc:sldMk cId="1540604627" sldId="278"/>
            <ac:spMk id="3" creationId="{594EB700-602B-461B-81C8-26E596769EA9}"/>
          </ac:spMkLst>
        </pc:spChg>
      </pc:sldChg>
    </pc:docChg>
  </pc:docChgLst>
  <pc:docChgLst>
    <pc:chgData name="Selvakumar, Goutham" userId="S::gselvaku@depaul.edu::be67bdd7-ff7c-449d-9c81-36d90a833eb4" providerId="AD" clId="Web-{6A52D632-F5CE-B749-99A0-66063C067CFA}"/>
    <pc:docChg chg="modSld">
      <pc:chgData name="Selvakumar, Goutham" userId="S::gselvaku@depaul.edu::be67bdd7-ff7c-449d-9c81-36d90a833eb4" providerId="AD" clId="Web-{6A52D632-F5CE-B749-99A0-66063C067CFA}" dt="2022-05-30T22:26:43.134" v="10"/>
      <pc:docMkLst>
        <pc:docMk/>
      </pc:docMkLst>
      <pc:sldChg chg="addSp delSp modSp">
        <pc:chgData name="Selvakumar, Goutham" userId="S::gselvaku@depaul.edu::be67bdd7-ff7c-449d-9c81-36d90a833eb4" providerId="AD" clId="Web-{6A52D632-F5CE-B749-99A0-66063C067CFA}" dt="2022-05-30T22:26:43.134" v="10"/>
        <pc:sldMkLst>
          <pc:docMk/>
          <pc:sldMk cId="3821655424" sldId="257"/>
        </pc:sldMkLst>
        <pc:spChg chg="add del">
          <ac:chgData name="Selvakumar, Goutham" userId="S::gselvaku@depaul.edu::be67bdd7-ff7c-449d-9c81-36d90a833eb4" providerId="AD" clId="Web-{6A52D632-F5CE-B749-99A0-66063C067CFA}" dt="2022-05-30T22:24:35.384" v="4"/>
          <ac:spMkLst>
            <pc:docMk/>
            <pc:sldMk cId="3821655424" sldId="257"/>
            <ac:spMk id="5" creationId="{879489D1-038D-D8D4-3176-87FFE7037DC6}"/>
          </ac:spMkLst>
        </pc:spChg>
        <pc:picChg chg="add del mod">
          <ac:chgData name="Selvakumar, Goutham" userId="S::gselvaku@depaul.edu::be67bdd7-ff7c-449d-9c81-36d90a833eb4" providerId="AD" clId="Web-{6A52D632-F5CE-B749-99A0-66063C067CFA}" dt="2022-05-30T22:25:40.149" v="5"/>
          <ac:picMkLst>
            <pc:docMk/>
            <pc:sldMk cId="3821655424" sldId="257"/>
            <ac:picMk id="6" creationId="{FBC55132-8B7E-8C4A-422D-75A604D498CF}"/>
          </ac:picMkLst>
        </pc:picChg>
        <pc:picChg chg="add del mod">
          <ac:chgData name="Selvakumar, Goutham" userId="S::gselvaku@depaul.edu::be67bdd7-ff7c-449d-9c81-36d90a833eb4" providerId="AD" clId="Web-{6A52D632-F5CE-B749-99A0-66063C067CFA}" dt="2022-05-30T22:26:43.134" v="10"/>
          <ac:picMkLst>
            <pc:docMk/>
            <pc:sldMk cId="3821655424" sldId="257"/>
            <ac:picMk id="7" creationId="{5EAC80B6-FE6D-D16E-0A6B-AE94D2055CD0}"/>
          </ac:picMkLst>
        </pc:picChg>
      </pc:sldChg>
    </pc:docChg>
  </pc:docChgLst>
  <pc:docChgLst>
    <pc:chgData name="Selvakumar, Goutham" userId="S::gselvaku@depaul.edu::be67bdd7-ff7c-449d-9c81-36d90a833eb4" providerId="AD" clId="Web-{D6FCB476-49E3-B36E-A3A8-210A167A7432}"/>
    <pc:docChg chg="modSld">
      <pc:chgData name="Selvakumar, Goutham" userId="S::gselvaku@depaul.edu::be67bdd7-ff7c-449d-9c81-36d90a833eb4" providerId="AD" clId="Web-{D6FCB476-49E3-B36E-A3A8-210A167A7432}" dt="2022-05-30T22:38:48.354" v="32"/>
      <pc:docMkLst>
        <pc:docMk/>
      </pc:docMkLst>
      <pc:sldChg chg="addSp delSp modSp modMedia addAnim delAnim">
        <pc:chgData name="Selvakumar, Goutham" userId="S::gselvaku@depaul.edu::be67bdd7-ff7c-449d-9c81-36d90a833eb4" providerId="AD" clId="Web-{D6FCB476-49E3-B36E-A3A8-210A167A7432}" dt="2022-05-30T22:34:19.449" v="23"/>
        <pc:sldMkLst>
          <pc:docMk/>
          <pc:sldMk cId="3821655424" sldId="257"/>
        </pc:sldMkLst>
        <pc:picChg chg="add del mod">
          <ac:chgData name="Selvakumar, Goutham" userId="S::gselvaku@depaul.edu::be67bdd7-ff7c-449d-9c81-36d90a833eb4" providerId="AD" clId="Web-{D6FCB476-49E3-B36E-A3A8-210A167A7432}" dt="2022-05-30T22:31:12.185" v="10"/>
          <ac:picMkLst>
            <pc:docMk/>
            <pc:sldMk cId="3821655424" sldId="257"/>
            <ac:picMk id="5" creationId="{31DF11DE-20D1-F62B-0428-7B49482309C6}"/>
          </ac:picMkLst>
        </pc:picChg>
        <pc:picChg chg="add del mod">
          <ac:chgData name="Selvakumar, Goutham" userId="S::gselvaku@depaul.edu::be67bdd7-ff7c-449d-9c81-36d90a833eb4" providerId="AD" clId="Web-{D6FCB476-49E3-B36E-A3A8-210A167A7432}" dt="2022-05-30T22:34:19.449" v="23"/>
          <ac:picMkLst>
            <pc:docMk/>
            <pc:sldMk cId="3821655424" sldId="257"/>
            <ac:picMk id="6" creationId="{F161777F-302B-07E3-26C5-D14F8D4AFFE1}"/>
          </ac:picMkLst>
        </pc:picChg>
      </pc:sldChg>
      <pc:sldChg chg="addSp modSp modMedia addAnim">
        <pc:chgData name="Selvakumar, Goutham" userId="S::gselvaku@depaul.edu::be67bdd7-ff7c-449d-9c81-36d90a833eb4" providerId="AD" clId="Web-{D6FCB476-49E3-B36E-A3A8-210A167A7432}" dt="2022-05-30T22:38:12.589" v="31"/>
        <pc:sldMkLst>
          <pc:docMk/>
          <pc:sldMk cId="3205494969" sldId="258"/>
        </pc:sldMkLst>
        <pc:picChg chg="add mod">
          <ac:chgData name="Selvakumar, Goutham" userId="S::gselvaku@depaul.edu::be67bdd7-ff7c-449d-9c81-36d90a833eb4" providerId="AD" clId="Web-{D6FCB476-49E3-B36E-A3A8-210A167A7432}" dt="2022-05-30T22:38:12.589" v="31"/>
          <ac:picMkLst>
            <pc:docMk/>
            <pc:sldMk cId="3205494969" sldId="258"/>
            <ac:picMk id="3" creationId="{67C20558-9F76-A340-C29C-9E39DA3CC404}"/>
          </ac:picMkLst>
        </pc:picChg>
      </pc:sldChg>
      <pc:sldChg chg="addSp delSp modSp modMedia addAnim delAnim">
        <pc:chgData name="Selvakumar, Goutham" userId="S::gselvaku@depaul.edu::be67bdd7-ff7c-449d-9c81-36d90a833eb4" providerId="AD" clId="Web-{D6FCB476-49E3-B36E-A3A8-210A167A7432}" dt="2022-05-30T22:38:48.354" v="32"/>
        <pc:sldMkLst>
          <pc:docMk/>
          <pc:sldMk cId="2828037817" sldId="269"/>
        </pc:sldMkLst>
        <pc:picChg chg="add del mod">
          <ac:chgData name="Selvakumar, Goutham" userId="S::gselvaku@depaul.edu::be67bdd7-ff7c-449d-9c81-36d90a833eb4" providerId="AD" clId="Web-{D6FCB476-49E3-B36E-A3A8-210A167A7432}" dt="2022-05-30T22:38:48.354" v="32"/>
          <ac:picMkLst>
            <pc:docMk/>
            <pc:sldMk cId="2828037817" sldId="269"/>
            <ac:picMk id="5" creationId="{58BB1D9A-D64F-DE3B-BCD1-D141B496297E}"/>
          </ac:picMkLst>
        </pc:picChg>
      </pc:sldChg>
      <pc:sldChg chg="modSp modMedia">
        <pc:chgData name="Selvakumar, Goutham" userId="S::gselvaku@depaul.edu::be67bdd7-ff7c-449d-9c81-36d90a833eb4" providerId="AD" clId="Web-{D6FCB476-49E3-B36E-A3A8-210A167A7432}" dt="2022-05-30T22:31:27.513" v="12"/>
        <pc:sldMkLst>
          <pc:docMk/>
          <pc:sldMk cId="3837873142" sldId="274"/>
        </pc:sldMkLst>
        <pc:picChg chg="mod">
          <ac:chgData name="Selvakumar, Goutham" userId="S::gselvaku@depaul.edu::be67bdd7-ff7c-449d-9c81-36d90a833eb4" providerId="AD" clId="Web-{D6FCB476-49E3-B36E-A3A8-210A167A7432}" dt="2022-05-30T22:31:27.513" v="12"/>
          <ac:picMkLst>
            <pc:docMk/>
            <pc:sldMk cId="3837873142" sldId="274"/>
            <ac:picMk id="8" creationId="{739A27AD-069A-477E-9B1C-2092D284B5FA}"/>
          </ac:picMkLst>
        </pc:picChg>
      </pc:sldChg>
      <pc:sldChg chg="modSp modMedia">
        <pc:chgData name="Selvakumar, Goutham" userId="S::gselvaku@depaul.edu::be67bdd7-ff7c-449d-9c81-36d90a833eb4" providerId="AD" clId="Web-{D6FCB476-49E3-B36E-A3A8-210A167A7432}" dt="2022-05-30T22:33:00.059" v="17"/>
        <pc:sldMkLst>
          <pc:docMk/>
          <pc:sldMk cId="1346789354" sldId="276"/>
        </pc:sldMkLst>
        <pc:picChg chg="mod">
          <ac:chgData name="Selvakumar, Goutham" userId="S::gselvaku@depaul.edu::be67bdd7-ff7c-449d-9c81-36d90a833eb4" providerId="AD" clId="Web-{D6FCB476-49E3-B36E-A3A8-210A167A7432}" dt="2022-05-30T22:33:00.059" v="17"/>
          <ac:picMkLst>
            <pc:docMk/>
            <pc:sldMk cId="1346789354" sldId="276"/>
            <ac:picMk id="5" creationId="{EBAF5260-E6B9-4E8E-9AF7-D1DC8EAA83E0}"/>
          </ac:picMkLst>
        </pc:picChg>
      </pc:sldChg>
      <pc:sldChg chg="modSp modMedia">
        <pc:chgData name="Selvakumar, Goutham" userId="S::gselvaku@depaul.edu::be67bdd7-ff7c-449d-9c81-36d90a833eb4" providerId="AD" clId="Web-{D6FCB476-49E3-B36E-A3A8-210A167A7432}" dt="2022-05-30T22:32:34.044" v="14"/>
        <pc:sldMkLst>
          <pc:docMk/>
          <pc:sldMk cId="1822564262" sldId="277"/>
        </pc:sldMkLst>
        <pc:picChg chg="mod">
          <ac:chgData name="Selvakumar, Goutham" userId="S::gselvaku@depaul.edu::be67bdd7-ff7c-449d-9c81-36d90a833eb4" providerId="AD" clId="Web-{D6FCB476-49E3-B36E-A3A8-210A167A7432}" dt="2022-05-30T22:32:34.044" v="14"/>
          <ac:picMkLst>
            <pc:docMk/>
            <pc:sldMk cId="1822564262" sldId="277"/>
            <ac:picMk id="3" creationId="{95A594A5-FA06-400B-ADB9-D2A616E693EE}"/>
          </ac:picMkLst>
        </pc:picChg>
      </pc:sldChg>
    </pc:docChg>
  </pc:docChgLst>
  <pc:docChgLst>
    <pc:chgData name="Selvakumar, Goutham" userId="S::gselvaku@depaul.edu::be67bdd7-ff7c-449d-9c81-36d90a833eb4" providerId="AD" clId="Web-{9FBD9A9E-AB3B-61D3-C578-E1D1E679A29F}"/>
    <pc:docChg chg="modSld">
      <pc:chgData name="Selvakumar, Goutham" userId="S::gselvaku@depaul.edu::be67bdd7-ff7c-449d-9c81-36d90a833eb4" providerId="AD" clId="Web-{9FBD9A9E-AB3B-61D3-C578-E1D1E679A29F}" dt="2022-05-31T16:13:37.247" v="4"/>
      <pc:docMkLst>
        <pc:docMk/>
      </pc:docMkLst>
      <pc:sldChg chg="modSp modMedia">
        <pc:chgData name="Selvakumar, Goutham" userId="S::gselvaku@depaul.edu::be67bdd7-ff7c-449d-9c81-36d90a833eb4" providerId="AD" clId="Web-{9FBD9A9E-AB3B-61D3-C578-E1D1E679A29F}" dt="2022-05-31T16:08:25.229" v="0"/>
        <pc:sldMkLst>
          <pc:docMk/>
          <pc:sldMk cId="2385612501" sldId="259"/>
        </pc:sldMkLst>
        <pc:picChg chg="mod">
          <ac:chgData name="Selvakumar, Goutham" userId="S::gselvaku@depaul.edu::be67bdd7-ff7c-449d-9c81-36d90a833eb4" providerId="AD" clId="Web-{9FBD9A9E-AB3B-61D3-C578-E1D1E679A29F}" dt="2022-05-31T16:08:25.229" v="0"/>
          <ac:picMkLst>
            <pc:docMk/>
            <pc:sldMk cId="2385612501" sldId="259"/>
            <ac:picMk id="6" creationId="{F4D5C29A-EC7D-76B9-980F-562916403690}"/>
          </ac:picMkLst>
        </pc:picChg>
      </pc:sldChg>
      <pc:sldChg chg="modSp modMedia">
        <pc:chgData name="Selvakumar, Goutham" userId="S::gselvaku@depaul.edu::be67bdd7-ff7c-449d-9c81-36d90a833eb4" providerId="AD" clId="Web-{9FBD9A9E-AB3B-61D3-C578-E1D1E679A29F}" dt="2022-05-31T16:13:37.247" v="4"/>
        <pc:sldMkLst>
          <pc:docMk/>
          <pc:sldMk cId="1645016917" sldId="261"/>
        </pc:sldMkLst>
        <pc:picChg chg="mod">
          <ac:chgData name="Selvakumar, Goutham" userId="S::gselvaku@depaul.edu::be67bdd7-ff7c-449d-9c81-36d90a833eb4" providerId="AD" clId="Web-{9FBD9A9E-AB3B-61D3-C578-E1D1E679A29F}" dt="2022-05-31T16:13:37.247" v="4"/>
          <ac:picMkLst>
            <pc:docMk/>
            <pc:sldMk cId="1645016917" sldId="261"/>
            <ac:picMk id="2" creationId="{EE77177B-19C7-0205-6FDD-10EB6072D63B}"/>
          </ac:picMkLst>
        </pc:picChg>
      </pc:sldChg>
      <pc:sldChg chg="modSp modMedia">
        <pc:chgData name="Selvakumar, Goutham" userId="S::gselvaku@depaul.edu::be67bdd7-ff7c-449d-9c81-36d90a833eb4" providerId="AD" clId="Web-{9FBD9A9E-AB3B-61D3-C578-E1D1E679A29F}" dt="2022-05-31T16:12:26.527" v="1"/>
        <pc:sldMkLst>
          <pc:docMk/>
          <pc:sldMk cId="1109951468" sldId="271"/>
        </pc:sldMkLst>
        <pc:picChg chg="mod">
          <ac:chgData name="Selvakumar, Goutham" userId="S::gselvaku@depaul.edu::be67bdd7-ff7c-449d-9c81-36d90a833eb4" providerId="AD" clId="Web-{9FBD9A9E-AB3B-61D3-C578-E1D1E679A29F}" dt="2022-05-31T16:12:26.527" v="1"/>
          <ac:picMkLst>
            <pc:docMk/>
            <pc:sldMk cId="1109951468" sldId="271"/>
            <ac:picMk id="3" creationId="{A5645D77-F80E-733D-0C5F-6BB7CEFA01F3}"/>
          </ac:picMkLst>
        </pc:picChg>
      </pc:sldChg>
      <pc:sldChg chg="modSp modMedia">
        <pc:chgData name="Selvakumar, Goutham" userId="S::gselvaku@depaul.edu::be67bdd7-ff7c-449d-9c81-36d90a833eb4" providerId="AD" clId="Web-{9FBD9A9E-AB3B-61D3-C578-E1D1E679A29F}" dt="2022-05-31T16:12:39.137" v="3"/>
        <pc:sldMkLst>
          <pc:docMk/>
          <pc:sldMk cId="1474740560" sldId="273"/>
        </pc:sldMkLst>
        <pc:picChg chg="mod">
          <ac:chgData name="Selvakumar, Goutham" userId="S::gselvaku@depaul.edu::be67bdd7-ff7c-449d-9c81-36d90a833eb4" providerId="AD" clId="Web-{9FBD9A9E-AB3B-61D3-C578-E1D1E679A29F}" dt="2022-05-31T16:12:39.137" v="3"/>
          <ac:picMkLst>
            <pc:docMk/>
            <pc:sldMk cId="1474740560" sldId="273"/>
            <ac:picMk id="8" creationId="{03A09CE4-B13D-419D-93A9-8588B32070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635DB-7DBE-421C-ADA0-7967DFF68808}" type="datetimeFigureOut">
              <a:rPr lang="en-IN" smtClean="0"/>
              <a:t>31-05-2022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92298-D7F1-4F71-83DC-5CADB55F15FD}" type="slidenum">
              <a:rPr lang="en-IN" smtClean="0"/>
              <a:t>‹#›</a:t>
            </a:fld>
            <a:endParaRPr lang="en-IN"/>
          </a:p>
        </p:txBody>
      </p:sp>
    </p:spTree>
    <p:extLst>
      <p:ext uri="{BB962C8B-B14F-4D97-AF65-F5344CB8AC3E}">
        <p14:creationId xmlns:p14="http://schemas.microsoft.com/office/powerpoint/2010/main" val="759912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D592298-D7F1-4F71-83DC-5CADB55F15FD}" type="slidenum">
              <a:rPr lang="en-IN" smtClean="0"/>
              <a:t>1</a:t>
            </a:fld>
            <a:endParaRPr lang="en-IN"/>
          </a:p>
        </p:txBody>
      </p:sp>
    </p:spTree>
    <p:extLst>
      <p:ext uri="{BB962C8B-B14F-4D97-AF65-F5344CB8AC3E}">
        <p14:creationId xmlns:p14="http://schemas.microsoft.com/office/powerpoint/2010/main" val="45904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D592298-D7F1-4F71-83DC-5CADB55F15FD}" type="slidenum">
              <a:rPr lang="en-IN" smtClean="0"/>
              <a:t>2</a:t>
            </a:fld>
            <a:endParaRPr lang="en-IN"/>
          </a:p>
        </p:txBody>
      </p:sp>
    </p:spTree>
    <p:extLst>
      <p:ext uri="{BB962C8B-B14F-4D97-AF65-F5344CB8AC3E}">
        <p14:creationId xmlns:p14="http://schemas.microsoft.com/office/powerpoint/2010/main" val="51363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592298-D7F1-4F71-83DC-5CADB55F15FD}" type="slidenum">
              <a:rPr lang="en-IN" smtClean="0"/>
              <a:t>10</a:t>
            </a:fld>
            <a:endParaRPr lang="en-IN"/>
          </a:p>
        </p:txBody>
      </p:sp>
    </p:spTree>
    <p:extLst>
      <p:ext uri="{BB962C8B-B14F-4D97-AF65-F5344CB8AC3E}">
        <p14:creationId xmlns:p14="http://schemas.microsoft.com/office/powerpoint/2010/main" val="22294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592298-D7F1-4F71-83DC-5CADB55F15FD}" type="slidenum">
              <a:rPr lang="en-IN" smtClean="0"/>
              <a:t>11</a:t>
            </a:fld>
            <a:endParaRPr lang="en-IN"/>
          </a:p>
        </p:txBody>
      </p:sp>
    </p:spTree>
    <p:extLst>
      <p:ext uri="{BB962C8B-B14F-4D97-AF65-F5344CB8AC3E}">
        <p14:creationId xmlns:p14="http://schemas.microsoft.com/office/powerpoint/2010/main" val="3679779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592298-D7F1-4F71-83DC-5CADB55F15FD}" type="slidenum">
              <a:rPr lang="en-IN" smtClean="0"/>
              <a:t>14</a:t>
            </a:fld>
            <a:endParaRPr lang="en-IN"/>
          </a:p>
        </p:txBody>
      </p:sp>
    </p:spTree>
    <p:extLst>
      <p:ext uri="{BB962C8B-B14F-4D97-AF65-F5344CB8AC3E}">
        <p14:creationId xmlns:p14="http://schemas.microsoft.com/office/powerpoint/2010/main" val="379276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72A08E-895D-4AF7-8D5A-BBBB278DE259}"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069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1316FAC-22CE-4185-BC55-792885BDF1C7}" type="datetime1">
              <a:rPr lang="en-IN" smtClean="0"/>
              <a:t>31-05-2022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36488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CA45FA-0901-4422-90D2-8BA6904795E3}"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2735511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DA450F-CB0D-45FF-94D3-B9D5CDC226A5}"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989329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EA505-31CD-4E40-8050-89B1003B0E70}"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3343687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197CE4-92F6-4646-90AF-EB70F9DDF5D5}"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602586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B591-EB4C-4E7F-9EA5-54411A1A7ADA}"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2505758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5FA89-301D-41CA-A2AD-C0BA6DBC75F6}"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19235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CBE95-A42C-4E4D-A2E6-EE47CA0E87B7}"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267575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D7BE1-7D91-4D87-A8EC-EE33D1758E3B}"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405505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9454E-4BED-4325-BBB8-8867BBD0048F}" type="datetime1">
              <a:rPr lang="en-IN" smtClean="0"/>
              <a:t>31-05-2022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41688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A944DD-47C2-4FDC-ACE3-14C238FE69F1}" type="datetime1">
              <a:rPr lang="en-IN" smtClean="0"/>
              <a:t>31-05-2022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213856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A17BAD-0AE9-4600-A835-2236FE69B22F}" type="datetime1">
              <a:rPr lang="en-IN" smtClean="0"/>
              <a:t>31-05-2022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90820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8F1471-3FAA-4E35-B6BD-80B13A4A009A}" type="datetime1">
              <a:rPr lang="en-IN" smtClean="0"/>
              <a:t>31-05-2022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389412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58EFC-2E11-4937-8F1B-B2B90B080912}" type="datetime1">
              <a:rPr lang="en-IN" smtClean="0"/>
              <a:t>31-05-2022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220295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C02F6C-8800-4D79-A123-7C35F540B01F}" type="datetime1">
              <a:rPr lang="en-IN" smtClean="0"/>
              <a:t>31-05-2022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165439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6BB9C-5A1E-4C46-86B3-2F2CE49FC490}" type="datetime1">
              <a:rPr lang="en-IN" smtClean="0"/>
              <a:t>31-05-2022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20BB2-32A5-46F3-8BA4-24262DE6F3A5}" type="slidenum">
              <a:rPr lang="en-IN" smtClean="0"/>
              <a:t>‹#›</a:t>
            </a:fld>
            <a:endParaRPr lang="en-IN"/>
          </a:p>
        </p:txBody>
      </p:sp>
    </p:spTree>
    <p:extLst>
      <p:ext uri="{BB962C8B-B14F-4D97-AF65-F5344CB8AC3E}">
        <p14:creationId xmlns:p14="http://schemas.microsoft.com/office/powerpoint/2010/main" val="846512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4AACB35-A35C-4021-8885-8A2A03ECEE0B}" type="datetime1">
              <a:rPr lang="en-IN" smtClean="0"/>
              <a:t>31-05-2022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6220BB2-32A5-46F3-8BA4-24262DE6F3A5}" type="slidenum">
              <a:rPr lang="en-IN" smtClean="0"/>
              <a:t>‹#›</a:t>
            </a:fld>
            <a:endParaRPr lang="en-IN"/>
          </a:p>
        </p:txBody>
      </p:sp>
    </p:spTree>
    <p:extLst>
      <p:ext uri="{BB962C8B-B14F-4D97-AF65-F5344CB8AC3E}">
        <p14:creationId xmlns:p14="http://schemas.microsoft.com/office/powerpoint/2010/main" val="259185992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slideLayout" Target="../slideLayouts/slideLayout8.xml"/><Relationship Id="rId4" Type="http://schemas.openxmlformats.org/officeDocument/2006/relationships/audio" Target="../media/media13.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10">
            <a:extLst>
              <a:ext uri="{FF2B5EF4-FFF2-40B4-BE49-F238E27FC236}">
                <a16:creationId xmlns:a16="http://schemas.microsoft.com/office/drawing/2014/main" xmlns="" id="{6CC7770B-E4E1-42D6-9437-DAA4A3A9E6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xmlns="" id="{5A26DE5B-A1A6-4746-8EF7-4D6809ED75E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12">
              <a:extLst>
                <a:ext uri="{FF2B5EF4-FFF2-40B4-BE49-F238E27FC236}">
                  <a16:creationId xmlns:a16="http://schemas.microsoft.com/office/drawing/2014/main" xmlns="" id="{377A3DDA-BF17-4302-867E-EBFD777B062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CBE30704-4227-4B7B-BDB8-BFCF39086FA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4">
              <a:extLst>
                <a:ext uri="{FF2B5EF4-FFF2-40B4-BE49-F238E27FC236}">
                  <a16:creationId xmlns:a16="http://schemas.microsoft.com/office/drawing/2014/main" xmlns="" id="{B923B1E7-AEA4-42D8-8F4A-9D116F2966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321B6244-6EAE-442C-ACCF-8146103EC1D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7">
            <a:extLst>
              <a:ext uri="{FF2B5EF4-FFF2-40B4-BE49-F238E27FC236}">
                <a16:creationId xmlns:a16="http://schemas.microsoft.com/office/drawing/2014/main" xmlns="" id="{290FE681-1E05-478A-89DC-5F7AB37CFD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4212" y="685799"/>
            <a:ext cx="3747111" cy="4892040"/>
          </a:xfrm>
        </p:spPr>
        <p:txBody>
          <a:bodyPr vert="horz" lIns="91440" tIns="45720" rIns="91440" bIns="45720" rtlCol="0" anchor="ctr">
            <a:normAutofit/>
          </a:bodyPr>
          <a:lstStyle/>
          <a:p>
            <a:pPr algn="r"/>
            <a:r>
              <a:rPr lang="en-US" sz="3600" b="1" u="sng"/>
              <a:t>EMPLOYEE ATTRITION</a:t>
            </a:r>
          </a:p>
        </p:txBody>
      </p:sp>
      <p:cxnSp>
        <p:nvCxnSpPr>
          <p:cNvPr id="21" name="Straight Connector 19">
            <a:extLst>
              <a:ext uri="{FF2B5EF4-FFF2-40B4-BE49-F238E27FC236}">
                <a16:creationId xmlns:a16="http://schemas.microsoft.com/office/drawing/2014/main" xmlns="" id="{2E2F21DC-5F0E-42CF-B89C-C1E25E175C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79962" y="685799"/>
            <a:ext cx="6288260" cy="48920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b="1"/>
              <a:t>- NIKKI ALLEN</a:t>
            </a:r>
          </a:p>
          <a:p>
            <a:pPr>
              <a:spcBef>
                <a:spcPct val="20000"/>
              </a:spcBef>
              <a:spcAft>
                <a:spcPts val="600"/>
              </a:spcAft>
              <a:buClr>
                <a:schemeClr val="tx1"/>
              </a:buClr>
              <a:buSzPct val="80000"/>
              <a:buFont typeface="Wingdings 3" panose="05040102010807070707" pitchFamily="18" charset="2"/>
              <a:buChar char=""/>
            </a:pPr>
            <a:r>
              <a:rPr lang="en-US" b="1"/>
              <a:t>- GOUTHAM SELVAKUMAR</a:t>
            </a:r>
          </a:p>
        </p:txBody>
      </p:sp>
      <p:sp>
        <p:nvSpPr>
          <p:cNvPr id="6" name="Date Placeholder 5"/>
          <p:cNvSpPr>
            <a:spLocks noGrp="1"/>
          </p:cNvSpPr>
          <p:nvPr>
            <p:ph type="dt" sz="half" idx="10"/>
          </p:nvPr>
        </p:nvSpPr>
        <p:spPr>
          <a:xfrm>
            <a:off x="9904412" y="6172200"/>
            <a:ext cx="1600200" cy="365125"/>
          </a:xfrm>
        </p:spPr>
        <p:txBody>
          <a:bodyPr vert="horz" lIns="91440" tIns="45720" rIns="91440" bIns="45720" rtlCol="0" anchor="t">
            <a:normAutofit/>
          </a:bodyPr>
          <a:lstStyle/>
          <a:p>
            <a:pPr>
              <a:spcAft>
                <a:spcPts val="600"/>
              </a:spcAft>
            </a:pPr>
            <a:fld id="{D8490EB7-6065-43B1-9B82-F428AB4961F2}" type="datetime1">
              <a:rPr lang="en-US" b="0" i="0" kern="1200">
                <a:solidFill>
                  <a:schemeClr val="tx1">
                    <a:alpha val="80000"/>
                  </a:schemeClr>
                </a:solidFill>
                <a:effectLst/>
                <a:latin typeface="+mn-lt"/>
                <a:ea typeface="+mn-ea"/>
                <a:cs typeface="+mn-cs"/>
              </a:rPr>
              <a:pPr>
                <a:spcAft>
                  <a:spcPts val="600"/>
                </a:spcAft>
              </a:pPr>
              <a:t>5/31/2022</a:t>
            </a:fld>
            <a:endParaRPr lang="en-US" b="0" i="0" kern="1200">
              <a:solidFill>
                <a:schemeClr val="tx1">
                  <a:alpha val="80000"/>
                </a:schemeClr>
              </a:solidFill>
              <a:effectLst/>
              <a:latin typeface="+mn-lt"/>
              <a:ea typeface="+mn-ea"/>
              <a:cs typeface="+mn-cs"/>
            </a:endParaRPr>
          </a:p>
        </p:txBody>
      </p:sp>
      <p:sp>
        <p:nvSpPr>
          <p:cNvPr id="5" name="Slide Number Placeholder 4"/>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F6220BB2-32A5-46F3-8BA4-24262DE6F3A5}" type="slidenum">
              <a:rPr lang="en-US" b="0" i="0" kern="1200">
                <a:solidFill>
                  <a:schemeClr val="tx1"/>
                </a:solidFill>
                <a:effectLst/>
                <a:latin typeface="+mn-lt"/>
                <a:ea typeface="+mn-ea"/>
                <a:cs typeface="+mn-cs"/>
              </a:rPr>
              <a:pPr>
                <a:spcAft>
                  <a:spcPts val="600"/>
                </a:spcAft>
              </a:pPr>
              <a:t>1</a:t>
            </a:fld>
            <a:endParaRPr lang="en-US" b="0" i="0" kern="1200">
              <a:solidFill>
                <a:schemeClr val="tx1"/>
              </a:solidFill>
              <a:effectLst/>
              <a:latin typeface="+mn-lt"/>
              <a:ea typeface="+mn-ea"/>
              <a:cs typeface="+mn-cs"/>
            </a:endParaRPr>
          </a:p>
        </p:txBody>
      </p:sp>
      <p:pic>
        <p:nvPicPr>
          <p:cNvPr id="3" name="Media12">
            <a:hlinkClick r:id="" action="ppaction://media"/>
            <a:extLst>
              <a:ext uri="{FF2B5EF4-FFF2-40B4-BE49-F238E27FC236}">
                <a16:creationId xmlns:a16="http://schemas.microsoft.com/office/drawing/2014/main" xmlns="" id="{1D75F4F1-95EF-BA50-C327-4A10747B3C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0156" y="214671"/>
            <a:ext cx="444501" cy="438547"/>
          </a:xfrm>
          <a:prstGeom prst="rect">
            <a:avLst/>
          </a:prstGeom>
        </p:spPr>
      </p:pic>
    </p:spTree>
    <p:extLst>
      <p:ext uri="{BB962C8B-B14F-4D97-AF65-F5344CB8AC3E}">
        <p14:creationId xmlns:p14="http://schemas.microsoft.com/office/powerpoint/2010/main" val="4023153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9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5768" y="137580"/>
            <a:ext cx="6240463" cy="871010"/>
          </a:xfrm>
        </p:spPr>
        <p:txBody>
          <a:bodyPr>
            <a:normAutofit/>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 Addressing Assumptions</a:t>
            </a:r>
            <a:endParaRPr lang="en-IN"/>
          </a:p>
        </p:txBody>
      </p:sp>
      <p:sp>
        <p:nvSpPr>
          <p:cNvPr id="4" name="Text Placeholder 3"/>
          <p:cNvSpPr>
            <a:spLocks noGrp="1"/>
          </p:cNvSpPr>
          <p:nvPr>
            <p:ph type="body" sz="half" idx="2"/>
          </p:nvPr>
        </p:nvSpPr>
        <p:spPr>
          <a:xfrm>
            <a:off x="344714" y="1109360"/>
            <a:ext cx="11409135" cy="3563410"/>
          </a:xfrm>
        </p:spPr>
        <p:txBody>
          <a:bodyPr/>
          <a:lstStyle/>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Following our Principal Component Analysis, we are generating a Linear Discriminant Analysis model which we can use to predict whether or not an individual will leave a company based on specific values for the continuous and dummy variables in our dataset. </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Since our exploratory analysis yielded high correlations, we first ran a regression model to check the Variance Inflation Factors</a:t>
            </a:r>
          </a:p>
          <a:p>
            <a:pPr marL="742950" lvl="1" indent="-285750">
              <a:buFont typeface="Arial" panose="020B0604020202020204" pitchFamily="34" charset="0"/>
              <a:buChar char="•"/>
            </a:pPr>
            <a:r>
              <a:rPr lang="en-US" sz="1500">
                <a:solidFill>
                  <a:schemeClr val="bg1">
                    <a:lumMod val="95000"/>
                    <a:lumOff val="5000"/>
                  </a:schemeClr>
                </a:solidFill>
                <a:latin typeface="Times New Roman" panose="02020603050405020304" pitchFamily="18" charset="0"/>
                <a:cs typeface="Times New Roman" panose="02020603050405020304" pitchFamily="18" charset="0"/>
              </a:rPr>
              <a:t>A VIF &gt; 10 indicated significant multicollinearity</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The four variables with VIF’s greater </a:t>
            </a:r>
            <a:r>
              <a:rPr lang="en-US">
                <a:solidFill>
                  <a:schemeClr val="bg1"/>
                </a:solidFill>
                <a:latin typeface="Times New Roman" panose="02020603050405020304" pitchFamily="18" charset="0"/>
                <a:cs typeface="Times New Roman" panose="02020603050405020304" pitchFamily="18" charset="0"/>
              </a:rPr>
              <a:t>than 10 were </a:t>
            </a:r>
            <a:r>
              <a:rPr lang="en-US" err="1">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Department_Sales</a:t>
            </a:r>
            <a:r>
              <a:rPr lang="en-US">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err="1">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Department_Research</a:t>
            </a:r>
            <a:r>
              <a:rPr lang="en-US">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 &amp; Development, </a:t>
            </a:r>
            <a:r>
              <a:rPr lang="en-US" err="1">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JobRole_Sales</a:t>
            </a:r>
            <a:r>
              <a:rPr lang="en-US">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 Executive, and </a:t>
            </a:r>
            <a:r>
              <a:rPr lang="en-US" err="1">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JobRole_Human</a:t>
            </a:r>
            <a:r>
              <a:rPr lang="en-US">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 Resources</a:t>
            </a:r>
          </a:p>
          <a:p>
            <a:pPr marL="742950" lvl="1" indent="-285750">
              <a:buFont typeface="Arial" panose="020B0604020202020204" pitchFamily="34" charset="0"/>
              <a:buChar char="•"/>
            </a:pPr>
            <a:r>
              <a:rPr lang="en-US" sz="15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All of which are dummy variables with &gt; 3 levels, thus multicollinearity is expected and does not need to be addressed further</a:t>
            </a:r>
            <a:endParaRPr lang="en-US" sz="150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10</a:t>
            </a:fld>
            <a:endParaRPr lang="en-IN"/>
          </a:p>
        </p:txBody>
      </p:sp>
      <p:pic>
        <p:nvPicPr>
          <p:cNvPr id="9" name="Picture 8">
            <a:extLst>
              <a:ext uri="{FF2B5EF4-FFF2-40B4-BE49-F238E27FC236}">
                <a16:creationId xmlns:a16="http://schemas.microsoft.com/office/drawing/2014/main" xmlns="" id="{9F0FB948-FDDB-40A6-A7DA-E226072E300C}"/>
              </a:ext>
            </a:extLst>
          </p:cNvPr>
          <p:cNvPicPr>
            <a:picLocks noChangeAspect="1"/>
          </p:cNvPicPr>
          <p:nvPr/>
        </p:nvPicPr>
        <p:blipFill>
          <a:blip r:embed="rId5"/>
          <a:stretch>
            <a:fillRect/>
          </a:stretch>
        </p:blipFill>
        <p:spPr>
          <a:xfrm>
            <a:off x="1066459" y="3468614"/>
            <a:ext cx="9296741" cy="3113957"/>
          </a:xfrm>
          <a:prstGeom prst="rect">
            <a:avLst/>
          </a:prstGeom>
        </p:spPr>
      </p:pic>
      <p:sp>
        <p:nvSpPr>
          <p:cNvPr id="10" name="Rectangle 9">
            <a:extLst>
              <a:ext uri="{FF2B5EF4-FFF2-40B4-BE49-F238E27FC236}">
                <a16:creationId xmlns:a16="http://schemas.microsoft.com/office/drawing/2014/main" xmlns="" id="{5352FE9A-6F18-4E98-B716-9ECFEF6E73B5}"/>
              </a:ext>
            </a:extLst>
          </p:cNvPr>
          <p:cNvSpPr/>
          <p:nvPr/>
        </p:nvSpPr>
        <p:spPr>
          <a:xfrm>
            <a:off x="1155888" y="6145215"/>
            <a:ext cx="1968312" cy="350835"/>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4F08CC2E-C936-48C6-ACB6-CAEA8EE3D00F}"/>
              </a:ext>
            </a:extLst>
          </p:cNvPr>
          <p:cNvSpPr/>
          <p:nvPr/>
        </p:nvSpPr>
        <p:spPr>
          <a:xfrm>
            <a:off x="1543049" y="5328413"/>
            <a:ext cx="1727729" cy="350835"/>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xmlns="" id="{00073FD1-19DD-4D0A-9C8A-724238718233}"/>
              </a:ext>
            </a:extLst>
          </p:cNvPr>
          <p:cNvSpPr/>
          <p:nvPr/>
        </p:nvSpPr>
        <p:spPr>
          <a:xfrm>
            <a:off x="6049281" y="5623688"/>
            <a:ext cx="1968312" cy="350835"/>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14F5D48-0E23-44D4-8472-312D9B67B00B}"/>
              </a:ext>
            </a:extLst>
          </p:cNvPr>
          <p:cNvSpPr/>
          <p:nvPr/>
        </p:nvSpPr>
        <p:spPr>
          <a:xfrm>
            <a:off x="8499663" y="5101418"/>
            <a:ext cx="1968312" cy="350835"/>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3" name="LDA Assumptions">
            <a:hlinkClick r:id="" action="ppaction://media"/>
            <a:extLst>
              <a:ext uri="{FF2B5EF4-FFF2-40B4-BE49-F238E27FC236}">
                <a16:creationId xmlns:a16="http://schemas.microsoft.com/office/drawing/2014/main" xmlns="" id="{1D10C255-A6A0-48A0-BC61-E8DD5D5077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7590" y="295485"/>
            <a:ext cx="487363" cy="487363"/>
          </a:xfrm>
          <a:prstGeom prst="rect">
            <a:avLst/>
          </a:prstGeom>
        </p:spPr>
      </p:pic>
    </p:spTree>
    <p:extLst>
      <p:ext uri="{BB962C8B-B14F-4D97-AF65-F5344CB8AC3E}">
        <p14:creationId xmlns:p14="http://schemas.microsoft.com/office/powerpoint/2010/main" val="20722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5768" y="137580"/>
            <a:ext cx="6240463" cy="871010"/>
          </a:xfrm>
        </p:spPr>
        <p:txBody>
          <a:bodyPr>
            <a:normAutofit fontScale="90000"/>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 Full Model</a:t>
            </a:r>
            <a:r>
              <a:rPr lang="en-IN" b="1"/>
              <a:t/>
            </a:r>
            <a:br>
              <a:rPr lang="en-IN" b="1"/>
            </a:br>
            <a:endParaRPr lang="en-IN"/>
          </a:p>
        </p:txBody>
      </p:sp>
      <p:pic>
        <p:nvPicPr>
          <p:cNvPr id="6" name="Content Placeholder 5" descr="Chart, line chart&#10;&#10;Description automatically generated"/>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7984292" y="707491"/>
            <a:ext cx="4062638" cy="2861736"/>
          </a:xfrm>
          <a:prstGeom prst="rect">
            <a:avLst/>
          </a:prstGeom>
        </p:spPr>
      </p:pic>
      <p:sp>
        <p:nvSpPr>
          <p:cNvPr id="4" name="Text Placeholder 3"/>
          <p:cNvSpPr>
            <a:spLocks noGrp="1"/>
          </p:cNvSpPr>
          <p:nvPr>
            <p:ph type="body" sz="half" idx="2"/>
          </p:nvPr>
        </p:nvSpPr>
        <p:spPr>
          <a:xfrm>
            <a:off x="347438" y="1008590"/>
            <a:ext cx="7510687" cy="2087035"/>
          </a:xfrm>
        </p:spPr>
        <p:txBody>
          <a:bodyPr>
            <a:normAutofit fontScale="92500" lnSpcReduction="10000"/>
          </a:bodyPr>
          <a:lstStyle/>
          <a:p>
            <a:pPr marL="285750"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The first LDA model we built was on the entire dataset to yield the most important variables of the original data leading to attrition</a:t>
            </a:r>
          </a:p>
          <a:p>
            <a:pPr marL="285750"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After building the model and predicting on the testing set, the confusion matrix yielded a correct classification of 86% and the ROC plot yielded an AUC of 78.8%</a:t>
            </a:r>
          </a:p>
          <a:p>
            <a:pPr marL="742950" lvl="1" indent="-285750">
              <a:buFont typeface="Arial" panose="020B0604020202020204" pitchFamily="34" charset="0"/>
              <a:buChar char="•"/>
            </a:pPr>
            <a:r>
              <a:rPr lang="en-US" sz="1800">
                <a:solidFill>
                  <a:schemeClr val="bg1"/>
                </a:solidFill>
                <a:latin typeface="Times New Roman" panose="02020603050405020304" pitchFamily="18" charset="0"/>
                <a:cs typeface="Times New Roman" panose="02020603050405020304" pitchFamily="18" charset="0"/>
              </a:rPr>
              <a:t>AUC suggests that </a:t>
            </a:r>
            <a:r>
              <a:rPr lang="en-US" sz="18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the model has a 78.8% chance of correctly distinguishing between positive and negative classes</a:t>
            </a:r>
          </a:p>
          <a:p>
            <a:pPr lvl="1"/>
            <a:endParaRPr lang="en-US" sz="1600">
              <a:solidFill>
                <a:schemeClr val="bg1"/>
              </a:solidFill>
              <a:latin typeface="Times New Roman" panose="02020603050405020304" pitchFamily="18" charset="0"/>
              <a:ea typeface="Yu Mincho" panose="02020400000000000000" pitchFamily="18" charset="-128"/>
              <a:cs typeface="Times New Roman" panose="02020603050405020304" pitchFamily="18" charset="0"/>
            </a:endParaRPr>
          </a:p>
          <a:p>
            <a:pPr lvl="1"/>
            <a:endParaRPr lang="en-US" sz="16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11</a:t>
            </a:fld>
            <a:endParaRPr lang="en-IN"/>
          </a:p>
        </p:txBody>
      </p:sp>
      <p:sp>
        <p:nvSpPr>
          <p:cNvPr id="3" name="TextBox 2">
            <a:extLst>
              <a:ext uri="{FF2B5EF4-FFF2-40B4-BE49-F238E27FC236}">
                <a16:creationId xmlns:a16="http://schemas.microsoft.com/office/drawing/2014/main" xmlns="" id="{98AD6810-A87E-4340-9F8C-EE889478F955}"/>
              </a:ext>
            </a:extLst>
          </p:cNvPr>
          <p:cNvSpPr txBox="1"/>
          <p:nvPr/>
        </p:nvSpPr>
        <p:spPr>
          <a:xfrm>
            <a:off x="542924" y="3578753"/>
            <a:ext cx="10743445" cy="2862322"/>
          </a:xfrm>
          <a:prstGeom prst="rect">
            <a:avLst/>
          </a:prstGeom>
          <a:noFill/>
        </p:spPr>
        <p:txBody>
          <a:bodyPr wrap="square" rtlCol="0">
            <a:spAutoFit/>
          </a:bodyPr>
          <a:lstStyle/>
          <a:p>
            <a:r>
              <a:rPr lang="en-US" u="sng" dirty="0"/>
              <a:t>Type I vs. </a:t>
            </a:r>
            <a:r>
              <a:rPr lang="en-US" u="sng"/>
              <a:t>Type II Error</a:t>
            </a:r>
          </a:p>
          <a:p>
            <a:r>
              <a:rPr lang="en-US" sz="1800" dirty="0">
                <a:effectLst/>
                <a:latin typeface="Calibri" panose="020F0502020204030204" pitchFamily="34" charset="0"/>
                <a:ea typeface="Yu Mincho" panose="02020400000000000000" pitchFamily="18" charset="-128"/>
                <a:cs typeface="Times New Roman" panose="02020603050405020304" pitchFamily="18" charset="0"/>
              </a:rPr>
              <a:t>We would rather misclassify an individual as leaving the company who does not (type II error) rather than misclassifying someone as staying who leaves (type I error). </a:t>
            </a:r>
          </a:p>
          <a:p>
            <a:endParaRPr lang="en-US" dirty="0">
              <a:latin typeface="Calibri" panose="020F0502020204030204" pitchFamily="34" charset="0"/>
              <a:ea typeface="Yu Mincho" panose="02020400000000000000" pitchFamily="18" charset="-128"/>
              <a:cs typeface="Times New Roman" panose="02020603050405020304" pitchFamily="18" charset="0"/>
            </a:endParaRPr>
          </a:p>
          <a:p>
            <a:r>
              <a:rPr lang="en-US" u="sng" dirty="0">
                <a:latin typeface="Century Gothic" panose="020B0502020202020204" pitchFamily="34" charset="0"/>
                <a:ea typeface="Yu Mincho" panose="02020400000000000000" pitchFamily="18" charset="-128"/>
                <a:cs typeface="Times New Roman" panose="02020603050405020304" pitchFamily="18" charset="0"/>
              </a:rPr>
              <a:t>Why?</a:t>
            </a:r>
          </a:p>
          <a:p>
            <a:r>
              <a:rPr lang="en-US" sz="1800" dirty="0">
                <a:effectLst/>
                <a:latin typeface="Calibri" panose="020F0502020204030204" pitchFamily="34" charset="0"/>
                <a:ea typeface="Yu Mincho" panose="02020400000000000000" pitchFamily="18" charset="-128"/>
                <a:cs typeface="Times New Roman" panose="02020603050405020304" pitchFamily="18" charset="0"/>
              </a:rPr>
              <a:t>While it is undoubtably important that managers continue to please individuals who will remain in the company, to lower attrition rates they will want to prioritize increasing the probability that their employees remain in the company who are considering leaving</a:t>
            </a:r>
            <a:endParaRPr lang="en-US" u="sng" dirty="0"/>
          </a:p>
          <a:p>
            <a:endParaRPr lang="en-US" u="sng" dirty="0"/>
          </a:p>
          <a:p>
            <a:endParaRPr lang="en-US" u="sng" dirty="0"/>
          </a:p>
        </p:txBody>
      </p:sp>
      <p:pic>
        <p:nvPicPr>
          <p:cNvPr id="8" name="LDA Full Model">
            <a:hlinkClick r:id="" action="ppaction://media"/>
            <a:extLst>
              <a:ext uri="{FF2B5EF4-FFF2-40B4-BE49-F238E27FC236}">
                <a16:creationId xmlns:a16="http://schemas.microsoft.com/office/drawing/2014/main" xmlns="" id="{03A09CE4-B13D-419D-93A9-8588B32070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86369" y="186264"/>
            <a:ext cx="487363" cy="487363"/>
          </a:xfrm>
          <a:prstGeom prst="rect">
            <a:avLst/>
          </a:prstGeom>
        </p:spPr>
      </p:pic>
    </p:spTree>
    <p:extLst>
      <p:ext uri="{BB962C8B-B14F-4D97-AF65-F5344CB8AC3E}">
        <p14:creationId xmlns:p14="http://schemas.microsoft.com/office/powerpoint/2010/main" val="147474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5768" y="137580"/>
            <a:ext cx="6240463" cy="871010"/>
          </a:xfrm>
        </p:spPr>
        <p:txBody>
          <a:bodyPr>
            <a:normAutofit fontScale="90000"/>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 Scaled PCA</a:t>
            </a:r>
            <a:r>
              <a:rPr lang="en-IN" b="1"/>
              <a:t/>
            </a:r>
            <a:br>
              <a:rPr lang="en-IN" b="1"/>
            </a:br>
            <a:endParaRPr lang="en-IN"/>
          </a:p>
        </p:txBody>
      </p:sp>
      <p:sp>
        <p:nvSpPr>
          <p:cNvPr id="4" name="Text Placeholder 3"/>
          <p:cNvSpPr>
            <a:spLocks noGrp="1"/>
          </p:cNvSpPr>
          <p:nvPr>
            <p:ph type="body" sz="half" idx="2"/>
          </p:nvPr>
        </p:nvSpPr>
        <p:spPr>
          <a:xfrm>
            <a:off x="347438" y="1008590"/>
            <a:ext cx="7510687" cy="2087035"/>
          </a:xfrm>
        </p:spPr>
        <p:txBody>
          <a:bodyPr>
            <a:normAutofit fontScale="92500" lnSpcReduction="20000"/>
          </a:bodyPr>
          <a:lstStyle/>
          <a:p>
            <a:pPr marL="285750"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The next LDA model we built was on the 18 principal components we extracted from PCA to determine if our dimensionality reduction techniques yielded higher accuracy</a:t>
            </a:r>
          </a:p>
          <a:p>
            <a:pPr marL="285750"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After building the model and predicting on the testing set, the confusion matrix yielded a correct classification of 85% and the ROC plot yielded an AUC of 82.4%</a:t>
            </a:r>
          </a:p>
          <a:p>
            <a:pPr marL="742950" lvl="1" indent="-285750">
              <a:buFont typeface="Arial" panose="020B0604020202020204" pitchFamily="34" charset="0"/>
              <a:buChar char="•"/>
            </a:pPr>
            <a:r>
              <a:rPr lang="en-US" sz="1800">
                <a:solidFill>
                  <a:schemeClr val="bg1"/>
                </a:solidFill>
                <a:latin typeface="Times New Roman" panose="02020603050405020304" pitchFamily="18" charset="0"/>
                <a:cs typeface="Times New Roman" panose="02020603050405020304" pitchFamily="18" charset="0"/>
              </a:rPr>
              <a:t>AUC suggests that </a:t>
            </a:r>
            <a:r>
              <a:rPr lang="en-US" sz="18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the model has a 82.4% chance of correctly distinguishing between employee attrition and non-attrition</a:t>
            </a:r>
          </a:p>
          <a:p>
            <a:pPr lvl="1"/>
            <a:endParaRPr lang="en-US" sz="1600">
              <a:solidFill>
                <a:schemeClr val="bg1"/>
              </a:solidFill>
              <a:latin typeface="Times New Roman" panose="02020603050405020304" pitchFamily="18" charset="0"/>
              <a:ea typeface="Yu Mincho" panose="02020400000000000000" pitchFamily="18" charset="-128"/>
              <a:cs typeface="Times New Roman" panose="02020603050405020304" pitchFamily="18" charset="0"/>
            </a:endParaRPr>
          </a:p>
          <a:p>
            <a:pPr lvl="1"/>
            <a:endParaRPr lang="en-US" sz="16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12</a:t>
            </a:fld>
            <a:endParaRPr lang="en-IN"/>
          </a:p>
        </p:txBody>
      </p:sp>
      <p:sp>
        <p:nvSpPr>
          <p:cNvPr id="3" name="TextBox 2">
            <a:extLst>
              <a:ext uri="{FF2B5EF4-FFF2-40B4-BE49-F238E27FC236}">
                <a16:creationId xmlns:a16="http://schemas.microsoft.com/office/drawing/2014/main" xmlns="" id="{98AD6810-A87E-4340-9F8C-EE889478F955}"/>
              </a:ext>
            </a:extLst>
          </p:cNvPr>
          <p:cNvSpPr txBox="1"/>
          <p:nvPr/>
        </p:nvSpPr>
        <p:spPr>
          <a:xfrm>
            <a:off x="517244" y="3095625"/>
            <a:ext cx="10743445" cy="3970318"/>
          </a:xfrm>
          <a:prstGeom prst="rect">
            <a:avLst/>
          </a:prstGeom>
          <a:noFill/>
        </p:spPr>
        <p:txBody>
          <a:bodyPr wrap="square" rtlCol="0">
            <a:spAutoFit/>
          </a:bodyPr>
          <a:lstStyle/>
          <a:p>
            <a:r>
              <a:rPr lang="en-US" u="sng"/>
              <a:t>Interpretation of Significant Components</a:t>
            </a:r>
          </a:p>
          <a:p>
            <a:r>
              <a:rPr lang="en-US" u="sng"/>
              <a:t>Component with Largest Positive Loading</a:t>
            </a:r>
            <a:r>
              <a:rPr lang="en-US" i="1"/>
              <a:t> - </a:t>
            </a:r>
            <a:r>
              <a:rPr lang="en-US" sz="1800">
                <a:effectLst/>
                <a:latin typeface="Calibri" panose="020F0502020204030204" pitchFamily="34" charset="0"/>
                <a:ea typeface="Yu Mincho" panose="02020400000000000000" pitchFamily="18" charset="-128"/>
                <a:cs typeface="Times New Roman" panose="02020603050405020304" pitchFamily="18" charset="0"/>
              </a:rPr>
              <a:t>PC18 (0.411225789)</a:t>
            </a:r>
            <a:endParaRPr lang="en-US" u="sng"/>
          </a:p>
          <a:p>
            <a:r>
              <a:rPr lang="en-US" u="sng"/>
              <a:t>Component with Largest Negative Loading</a:t>
            </a:r>
            <a:r>
              <a:rPr lang="en-US"/>
              <a:t> - </a:t>
            </a:r>
            <a:r>
              <a:rPr lang="en-US" sz="1800">
                <a:effectLst/>
                <a:latin typeface="Calibri" panose="020F0502020204030204" pitchFamily="34" charset="0"/>
                <a:ea typeface="Yu Mincho" panose="02020400000000000000" pitchFamily="18" charset="-128"/>
                <a:cs typeface="Times New Roman" panose="02020603050405020304" pitchFamily="18" charset="0"/>
              </a:rPr>
              <a:t>PC14  (- 0.433281260)</a:t>
            </a:r>
          </a:p>
          <a:p>
            <a:endParaRPr lang="en-US" u="sng">
              <a:latin typeface="Calibri" panose="020F0502020204030204" pitchFamily="34" charset="0"/>
              <a:ea typeface="Yu Mincho" panose="02020400000000000000" pitchFamily="18" charset="-128"/>
              <a:cs typeface="Times New Roman" panose="02020603050405020304" pitchFamily="18" charset="0"/>
            </a:endParaRPr>
          </a:p>
          <a:p>
            <a:r>
              <a:rPr lang="en-US" u="sng">
                <a:latin typeface="Calibri" panose="020F0502020204030204" pitchFamily="34" charset="0"/>
                <a:ea typeface="Yu Mincho" panose="02020400000000000000" pitchFamily="18" charset="-128"/>
                <a:cs typeface="Times New Roman" panose="02020603050405020304" pitchFamily="18" charset="0"/>
              </a:rPr>
              <a:t>PC18</a:t>
            </a:r>
          </a:p>
          <a:p>
            <a:r>
              <a:rPr lang="en-US">
                <a:latin typeface="Calibri" panose="020F0502020204030204" pitchFamily="34" charset="0"/>
                <a:ea typeface="Yu Mincho" panose="02020400000000000000" pitchFamily="18" charset="-128"/>
                <a:cs typeface="Times New Roman" panose="02020603050405020304" pitchFamily="18" charset="0"/>
              </a:rPr>
              <a:t>C</a:t>
            </a:r>
            <a:r>
              <a:rPr lang="en-US" sz="1800">
                <a:effectLst/>
                <a:latin typeface="Calibri" panose="020F0502020204030204" pitchFamily="34" charset="0"/>
                <a:ea typeface="Yu Mincho" panose="02020400000000000000" pitchFamily="18" charset="-128"/>
                <a:cs typeface="Times New Roman" panose="02020603050405020304" pitchFamily="18" charset="0"/>
              </a:rPr>
              <a:t>haracterized by </a:t>
            </a:r>
            <a:r>
              <a:rPr lang="en-US" sz="1800" err="1">
                <a:effectLst/>
                <a:latin typeface="Calibri" panose="020F0502020204030204" pitchFamily="34" charset="0"/>
                <a:ea typeface="Yu Mincho" panose="02020400000000000000" pitchFamily="18" charset="-128"/>
                <a:cs typeface="Times New Roman" panose="02020603050405020304" pitchFamily="18" charset="0"/>
              </a:rPr>
              <a:t>JobInolvement</a:t>
            </a:r>
            <a:r>
              <a:rPr lang="en-US" sz="1800">
                <a:effectLst/>
                <a:latin typeface="Calibri" panose="020F0502020204030204" pitchFamily="34" charset="0"/>
                <a:ea typeface="Yu Mincho" panose="02020400000000000000" pitchFamily="18" charset="-128"/>
                <a:cs typeface="Times New Roman" panose="02020603050405020304" pitchFamily="18" charset="0"/>
              </a:rPr>
              <a:t>, </a:t>
            </a:r>
            <a:r>
              <a:rPr lang="en-US" sz="1800" err="1">
                <a:effectLst/>
                <a:latin typeface="Calibri" panose="020F0502020204030204" pitchFamily="34" charset="0"/>
                <a:ea typeface="Yu Mincho" panose="02020400000000000000" pitchFamily="18" charset="-128"/>
                <a:cs typeface="Times New Roman" panose="02020603050405020304" pitchFamily="18" charset="0"/>
              </a:rPr>
              <a:t>RelationshipSatisfaction</a:t>
            </a:r>
            <a:r>
              <a:rPr lang="en-US" sz="1800">
                <a:effectLst/>
                <a:latin typeface="Calibri" panose="020F0502020204030204" pitchFamily="34" charset="0"/>
                <a:ea typeface="Yu Mincho" panose="02020400000000000000" pitchFamily="18" charset="-128"/>
                <a:cs typeface="Times New Roman" panose="02020603050405020304" pitchFamily="18" charset="0"/>
              </a:rPr>
              <a:t>, and </a:t>
            </a:r>
            <a:r>
              <a:rPr lang="en-US" sz="1800" err="1">
                <a:effectLst/>
                <a:latin typeface="Calibri" panose="020F0502020204030204" pitchFamily="34" charset="0"/>
                <a:ea typeface="Yu Mincho" panose="02020400000000000000" pitchFamily="18" charset="-128"/>
                <a:cs typeface="Times New Roman" panose="02020603050405020304" pitchFamily="18" charset="0"/>
              </a:rPr>
              <a:t>TrainingTimesLastYear</a:t>
            </a:r>
            <a:endParaRPr lang="en-US">
              <a:latin typeface="Calibri" panose="020F0502020204030204" pitchFamily="34" charset="0"/>
              <a:ea typeface="Yu Mincho" panose="02020400000000000000" pitchFamily="18" charset="-128"/>
              <a:cs typeface="Times New Roman" panose="02020603050405020304" pitchFamily="18" charset="0"/>
            </a:endParaRPr>
          </a:p>
          <a:p>
            <a:pPr marL="285750" indent="-285750">
              <a:buFont typeface="Wingdings" panose="05000000000000000000" pitchFamily="2" charset="2"/>
              <a:buChar char="Ø"/>
            </a:pPr>
            <a:r>
              <a:rPr lang="en-US" sz="1800">
                <a:effectLst/>
                <a:latin typeface="Calibri" panose="020F0502020204030204" pitchFamily="34" charset="0"/>
                <a:ea typeface="Yu Mincho" panose="02020400000000000000" pitchFamily="18" charset="-128"/>
                <a:cs typeface="Times New Roman" panose="02020603050405020304" pitchFamily="18" charset="0"/>
              </a:rPr>
              <a:t>All of which have negative loadings </a:t>
            </a:r>
          </a:p>
          <a:p>
            <a:pPr marL="285750" indent="-285750">
              <a:buFont typeface="Wingdings" panose="05000000000000000000" pitchFamily="2" charset="2"/>
              <a:buChar char="Ø"/>
            </a:pPr>
            <a:r>
              <a:rPr lang="en-US">
                <a:latin typeface="Calibri" panose="020F0502020204030204" pitchFamily="34" charset="0"/>
                <a:ea typeface="Yu Mincho" panose="02020400000000000000" pitchFamily="18" charset="-128"/>
                <a:cs typeface="Times New Roman" panose="02020603050405020304" pitchFamily="18" charset="0"/>
              </a:rPr>
              <a:t>S</a:t>
            </a:r>
            <a:r>
              <a:rPr lang="en-US" sz="1800">
                <a:effectLst/>
                <a:latin typeface="Calibri" panose="020F0502020204030204" pitchFamily="34" charset="0"/>
                <a:ea typeface="Yu Mincho" panose="02020400000000000000" pitchFamily="18" charset="-128"/>
                <a:cs typeface="Times New Roman" panose="02020603050405020304" pitchFamily="18" charset="0"/>
              </a:rPr>
              <a:t>uggests that employees who are heavily involved with their jobs, participated in job training, and are satisfied in their personal relationships have low probabilities of leaving a company</a:t>
            </a:r>
          </a:p>
          <a:p>
            <a:r>
              <a:rPr lang="en-US" u="sng">
                <a:latin typeface="Calibri" panose="020F0502020204030204" pitchFamily="34" charset="0"/>
                <a:ea typeface="Yu Mincho" panose="02020400000000000000" pitchFamily="18" charset="-128"/>
                <a:cs typeface="Times New Roman" panose="02020603050405020304" pitchFamily="18" charset="0"/>
              </a:rPr>
              <a:t>PC14</a:t>
            </a:r>
          </a:p>
          <a:p>
            <a:r>
              <a:rPr lang="en-US">
                <a:latin typeface="Calibri" panose="020F0502020204030204" pitchFamily="34" charset="0"/>
                <a:ea typeface="Yu Mincho" panose="02020400000000000000" pitchFamily="18" charset="-128"/>
                <a:cs typeface="Times New Roman" panose="02020603050405020304" pitchFamily="18" charset="0"/>
              </a:rPr>
              <a:t>I</a:t>
            </a:r>
            <a:r>
              <a:rPr lang="en-US" sz="1800">
                <a:effectLst/>
                <a:latin typeface="Calibri" panose="020F0502020204030204" pitchFamily="34" charset="0"/>
                <a:ea typeface="Yu Mincho" panose="02020400000000000000" pitchFamily="18" charset="-128"/>
                <a:cs typeface="Times New Roman" panose="02020603050405020304" pitchFamily="18" charset="0"/>
              </a:rPr>
              <a:t>nfluenced primarily by </a:t>
            </a:r>
            <a:r>
              <a:rPr lang="en-US" sz="1800" err="1">
                <a:effectLst/>
                <a:latin typeface="Calibri" panose="020F0502020204030204" pitchFamily="34" charset="0"/>
                <a:ea typeface="Yu Mincho" panose="02020400000000000000" pitchFamily="18" charset="-128"/>
                <a:cs typeface="Times New Roman" panose="02020603050405020304" pitchFamily="18" charset="0"/>
              </a:rPr>
              <a:t>MonthlyRate</a:t>
            </a:r>
            <a:endParaRPr lang="en-US" sz="1800">
              <a:effectLst/>
              <a:latin typeface="Calibri" panose="020F0502020204030204" pitchFamily="34" charset="0"/>
              <a:ea typeface="Yu Mincho" panose="02020400000000000000" pitchFamily="18" charset="-128"/>
              <a:cs typeface="Times New Roman" panose="02020603050405020304" pitchFamily="18" charset="0"/>
            </a:endParaRPr>
          </a:p>
          <a:p>
            <a:pPr marL="285750" indent="-285750">
              <a:buFont typeface="Wingdings" panose="05000000000000000000" pitchFamily="2" charset="2"/>
              <a:buChar char="Ø"/>
            </a:pPr>
            <a:r>
              <a:rPr lang="en-US">
                <a:latin typeface="Calibri" panose="020F0502020204030204" pitchFamily="34" charset="0"/>
                <a:ea typeface="Yu Mincho" panose="02020400000000000000" pitchFamily="18" charset="-128"/>
                <a:cs typeface="Times New Roman" panose="02020603050405020304" pitchFamily="18" charset="0"/>
              </a:rPr>
              <a:t>Has a positive loading</a:t>
            </a:r>
          </a:p>
          <a:p>
            <a:pPr marL="285750" indent="-285750">
              <a:buFont typeface="Wingdings" panose="05000000000000000000" pitchFamily="2" charset="2"/>
              <a:buChar char="Ø"/>
            </a:pPr>
            <a:r>
              <a:rPr lang="en-US" sz="1800">
                <a:effectLst/>
                <a:latin typeface="Calibri" panose="020F0502020204030204" pitchFamily="34" charset="0"/>
                <a:ea typeface="Yu Mincho" panose="02020400000000000000" pitchFamily="18" charset="-128"/>
                <a:cs typeface="Times New Roman" panose="02020603050405020304" pitchFamily="18" charset="0"/>
              </a:rPr>
              <a:t>Suggests that the higher monthly rate a person has, the less likely they are to leave a company</a:t>
            </a:r>
            <a:endParaRPr lang="en-US" u="sng"/>
          </a:p>
          <a:p>
            <a:endParaRPr lang="en-US" u="sng"/>
          </a:p>
        </p:txBody>
      </p:sp>
      <p:pic>
        <p:nvPicPr>
          <p:cNvPr id="7" name="Picture 6" descr="Chart, line chart&#10;&#10;Description automatically generated">
            <a:extLst>
              <a:ext uri="{FF2B5EF4-FFF2-40B4-BE49-F238E27FC236}">
                <a16:creationId xmlns:a16="http://schemas.microsoft.com/office/drawing/2014/main" xmlns="" id="{DFF655CA-53D6-4D15-A442-502DC5BE92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068" y="685801"/>
            <a:ext cx="3758688" cy="3139494"/>
          </a:xfrm>
          <a:prstGeom prst="rect">
            <a:avLst/>
          </a:prstGeom>
        </p:spPr>
      </p:pic>
      <p:pic>
        <p:nvPicPr>
          <p:cNvPr id="6" name="Scaled PCA pt. 1">
            <a:hlinkClick r:id="" action="ppaction://media"/>
            <a:extLst>
              <a:ext uri="{FF2B5EF4-FFF2-40B4-BE49-F238E27FC236}">
                <a16:creationId xmlns:a16="http://schemas.microsoft.com/office/drawing/2014/main" xmlns="" id="{7B2A7896-CECB-4A7E-97B0-C29BFB2890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4617" y="198438"/>
            <a:ext cx="487363" cy="487363"/>
          </a:xfrm>
          <a:prstGeom prst="rect">
            <a:avLst/>
          </a:prstGeom>
        </p:spPr>
      </p:pic>
      <p:pic>
        <p:nvPicPr>
          <p:cNvPr id="8" name="Scaled PCA pt. 2">
            <a:hlinkClick r:id="" action="ppaction://media"/>
            <a:extLst>
              <a:ext uri="{FF2B5EF4-FFF2-40B4-BE49-F238E27FC236}">
                <a16:creationId xmlns:a16="http://schemas.microsoft.com/office/drawing/2014/main" xmlns="" id="{739A27AD-069A-477E-9B1C-2092D284B5F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486287" y="198437"/>
            <a:ext cx="487363" cy="487363"/>
          </a:xfrm>
          <a:prstGeom prst="rect">
            <a:avLst/>
          </a:prstGeom>
        </p:spPr>
      </p:pic>
    </p:spTree>
    <p:extLst>
      <p:ext uri="{BB962C8B-B14F-4D97-AF65-F5344CB8AC3E}">
        <p14:creationId xmlns:p14="http://schemas.microsoft.com/office/powerpoint/2010/main" val="38378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4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20000">
                <p:cTn id="12"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0" y="137580"/>
            <a:ext cx="7025481" cy="871010"/>
          </a:xfrm>
        </p:spPr>
        <p:txBody>
          <a:bodyPr>
            <a:normAutofit fontScale="90000"/>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 Scaled PCA cont.</a:t>
            </a:r>
            <a:r>
              <a:rPr lang="en-IN" b="1"/>
              <a:t/>
            </a:r>
            <a:br>
              <a:rPr lang="en-IN" b="1"/>
            </a:br>
            <a:endParaRPr lang="en-IN"/>
          </a:p>
        </p:txBody>
      </p:sp>
      <p:sp>
        <p:nvSpPr>
          <p:cNvPr id="4" name="Text Placeholder 3"/>
          <p:cNvSpPr>
            <a:spLocks noGrp="1"/>
          </p:cNvSpPr>
          <p:nvPr>
            <p:ph type="body" sz="half" idx="2"/>
          </p:nvPr>
        </p:nvSpPr>
        <p:spPr>
          <a:xfrm>
            <a:off x="347438" y="1008590"/>
            <a:ext cx="7510687" cy="2420410"/>
          </a:xfrm>
        </p:spPr>
        <p:txBody>
          <a:bodyPr>
            <a:normAutofit fontScale="47500" lnSpcReduction="20000"/>
          </a:bodyPr>
          <a:lstStyle/>
          <a:p>
            <a:pPr marL="285750" indent="-285750">
              <a:buFont typeface="Arial" panose="020B0604020202020204" pitchFamily="34" charset="0"/>
              <a:buChar char="•"/>
            </a:pPr>
            <a:r>
              <a:rPr lang="en-US" sz="3400">
                <a:solidFill>
                  <a:schemeClr val="bg1">
                    <a:lumMod val="95000"/>
                    <a:lumOff val="5000"/>
                  </a:schemeClr>
                </a:solidFill>
                <a:latin typeface="Times New Roman" panose="02020603050405020304" pitchFamily="18" charset="0"/>
                <a:cs typeface="Times New Roman" panose="02020603050405020304" pitchFamily="18" charset="0"/>
              </a:rPr>
              <a:t>Because we have previously interpreted the first three components from PCA using feature extraction, we have built a model that can be used to determine the types of employees that are more or less likely to leave.</a:t>
            </a:r>
          </a:p>
          <a:p>
            <a:pPr marL="285750" indent="-285750">
              <a:buFont typeface="Arial" panose="020B0604020202020204" pitchFamily="34" charset="0"/>
              <a:buChar char="•"/>
            </a:pPr>
            <a:r>
              <a:rPr lang="en-US" sz="3400">
                <a:solidFill>
                  <a:schemeClr val="bg1">
                    <a:lumMod val="95000"/>
                    <a:lumOff val="5000"/>
                  </a:schemeClr>
                </a:solidFill>
                <a:latin typeface="Times New Roman" panose="02020603050405020304" pitchFamily="18" charset="0"/>
                <a:cs typeface="Times New Roman" panose="02020603050405020304" pitchFamily="18" charset="0"/>
              </a:rPr>
              <a:t>After building the model and predicting on the testing set, the confusion matrix yielded a correct classification of 84.42% and the ROC plot yielded an AUC of 72.7%</a:t>
            </a:r>
          </a:p>
          <a:p>
            <a:pPr marL="742950" lvl="1" indent="-285750">
              <a:buFont typeface="Arial" panose="020B0604020202020204" pitchFamily="34" charset="0"/>
              <a:buChar char="•"/>
            </a:pPr>
            <a:r>
              <a:rPr lang="en-US" sz="3400">
                <a:solidFill>
                  <a:schemeClr val="bg1"/>
                </a:solidFill>
                <a:latin typeface="Times New Roman" panose="02020603050405020304" pitchFamily="18" charset="0"/>
                <a:cs typeface="Times New Roman" panose="02020603050405020304" pitchFamily="18" charset="0"/>
              </a:rPr>
              <a:t>AUC suggests that </a:t>
            </a:r>
            <a:r>
              <a:rPr lang="en-US" sz="34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the model has a 72.7% chance of correctly distinguishing between employee attrition and non-attrition</a:t>
            </a:r>
          </a:p>
          <a:p>
            <a:pPr marL="742950" lvl="1" indent="-285750">
              <a:buFont typeface="Arial" panose="020B0604020202020204" pitchFamily="34" charset="0"/>
              <a:buChar char="•"/>
            </a:pPr>
            <a:r>
              <a:rPr lang="en-US" sz="34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Lower rates makes sense as these employees constitute around a quarter of the employees in the company</a:t>
            </a:r>
            <a:endParaRPr lang="en-US" sz="34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lvl="1"/>
            <a:endParaRPr lang="en-US" sz="1600">
              <a:solidFill>
                <a:schemeClr val="bg1"/>
              </a:solidFill>
              <a:latin typeface="Times New Roman" panose="02020603050405020304" pitchFamily="18" charset="0"/>
              <a:ea typeface="Yu Mincho" panose="02020400000000000000" pitchFamily="18" charset="-128"/>
              <a:cs typeface="Times New Roman" panose="02020603050405020304" pitchFamily="18" charset="0"/>
            </a:endParaRPr>
          </a:p>
          <a:p>
            <a:pPr lvl="1"/>
            <a:endParaRPr lang="en-US" sz="16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13</a:t>
            </a:fld>
            <a:endParaRPr lang="en-IN"/>
          </a:p>
        </p:txBody>
      </p:sp>
      <p:sp>
        <p:nvSpPr>
          <p:cNvPr id="3" name="TextBox 2">
            <a:extLst>
              <a:ext uri="{FF2B5EF4-FFF2-40B4-BE49-F238E27FC236}">
                <a16:creationId xmlns:a16="http://schemas.microsoft.com/office/drawing/2014/main" xmlns="" id="{98AD6810-A87E-4340-9F8C-EE889478F955}"/>
              </a:ext>
            </a:extLst>
          </p:cNvPr>
          <p:cNvSpPr txBox="1"/>
          <p:nvPr/>
        </p:nvSpPr>
        <p:spPr>
          <a:xfrm>
            <a:off x="391248" y="3429000"/>
            <a:ext cx="10743445" cy="3139321"/>
          </a:xfrm>
          <a:prstGeom prst="rect">
            <a:avLst/>
          </a:prstGeom>
          <a:noFill/>
        </p:spPr>
        <p:txBody>
          <a:bodyPr wrap="square" rtlCol="0">
            <a:spAutoFit/>
          </a:bodyPr>
          <a:lstStyle/>
          <a:p>
            <a:r>
              <a:rPr lang="en-US" u="sng"/>
              <a:t>Model Equation</a:t>
            </a:r>
            <a:r>
              <a:rPr lang="en-US"/>
              <a:t>: </a:t>
            </a:r>
            <a:r>
              <a:rPr lang="en-US" sz="1800" b="1" i="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Attrition </a:t>
            </a:r>
            <a:r>
              <a:rPr lang="en-US" sz="18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0.3680094</a:t>
            </a:r>
            <a:r>
              <a:rPr lang="en-US" sz="1800" b="1" i="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PC1 </a:t>
            </a:r>
            <a:r>
              <a:rPr lang="en-US" sz="18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- 0.3395980</a:t>
            </a:r>
            <a:r>
              <a:rPr lang="en-US" sz="1800" b="1" i="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PC2 </a:t>
            </a:r>
            <a:r>
              <a:rPr lang="en-US" sz="18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- 0.1041073</a:t>
            </a:r>
            <a:r>
              <a:rPr lang="en-US" sz="1800" b="1" i="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PC3</a:t>
            </a:r>
            <a:endParaRPr lang="en-US" sz="18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endParaRPr lang="en-US" u="sng">
              <a:latin typeface="Calibri" panose="020F0502020204030204" pitchFamily="34" charset="0"/>
              <a:ea typeface="Yu Mincho" panose="02020400000000000000" pitchFamily="18" charset="-128"/>
              <a:cs typeface="Times New Roman" panose="02020603050405020304" pitchFamily="18" charset="0"/>
            </a:endParaRPr>
          </a:p>
          <a:p>
            <a:r>
              <a:rPr lang="en-US" u="sng">
                <a:latin typeface="Calibri" panose="020F0502020204030204" pitchFamily="34" charset="0"/>
                <a:ea typeface="Yu Mincho" panose="02020400000000000000" pitchFamily="18" charset="-128"/>
                <a:cs typeface="Times New Roman" panose="02020603050405020304" pitchFamily="18" charset="0"/>
              </a:rPr>
              <a:t>Interpretation</a:t>
            </a:r>
          </a:p>
          <a:p>
            <a:r>
              <a:rPr lang="en-US" sz="1800">
                <a:effectLst/>
                <a:latin typeface="Calibri" panose="020F0502020204030204" pitchFamily="34" charset="0"/>
                <a:ea typeface="Yu Mincho" panose="02020400000000000000" pitchFamily="18" charset="-128"/>
                <a:cs typeface="Times New Roman" panose="02020603050405020304" pitchFamily="18" charset="0"/>
              </a:rPr>
              <a:t>PC1- Suggests that higher level well-compensated employees (possibly CEOs or CFOs) are less likely to leave a company. </a:t>
            </a:r>
          </a:p>
          <a:p>
            <a:r>
              <a:rPr lang="en-US" sz="1800">
                <a:effectLst/>
                <a:latin typeface="Calibri" panose="020F0502020204030204" pitchFamily="34" charset="0"/>
                <a:ea typeface="Yu Mincho" panose="02020400000000000000" pitchFamily="18" charset="-128"/>
                <a:cs typeface="Times New Roman" panose="02020603050405020304" pitchFamily="18" charset="0"/>
              </a:rPr>
              <a:t>PC2 - Suggests that experienced and productive employees are more likely to leave an organization. Potentially because they do not feel their efforts are being compensated or they choose to retire.</a:t>
            </a:r>
          </a:p>
          <a:p>
            <a:r>
              <a:rPr lang="en-US" sz="1800">
                <a:effectLst/>
                <a:latin typeface="Calibri" panose="020F0502020204030204" pitchFamily="34" charset="0"/>
                <a:ea typeface="Yu Mincho" panose="02020400000000000000" pitchFamily="18" charset="-128"/>
                <a:cs typeface="Times New Roman" panose="02020603050405020304" pitchFamily="18" charset="0"/>
              </a:rPr>
              <a:t>PC3 – Suggests that employees with little experience elsewhere who have worked in the same role and at the same level for many years are more likely to leave a company. This may be because they feel that they have plateaued in the company, and still desire to grow their careers</a:t>
            </a:r>
            <a:endParaRPr lang="en-US" u="sng">
              <a:latin typeface="Calibri" panose="020F0502020204030204" pitchFamily="34" charset="0"/>
              <a:ea typeface="Yu Mincho" panose="02020400000000000000" pitchFamily="18" charset="-128"/>
              <a:cs typeface="Times New Roman" panose="02020603050405020304" pitchFamily="18" charset="0"/>
            </a:endParaRPr>
          </a:p>
          <a:p>
            <a:endParaRPr lang="en-US" u="sng"/>
          </a:p>
        </p:txBody>
      </p:sp>
      <p:pic>
        <p:nvPicPr>
          <p:cNvPr id="8" name="Picture 7" descr="Chart, line chart&#10;&#10;Description automatically generated">
            <a:extLst>
              <a:ext uri="{FF2B5EF4-FFF2-40B4-BE49-F238E27FC236}">
                <a16:creationId xmlns:a16="http://schemas.microsoft.com/office/drawing/2014/main" xmlns="" id="{37402DD5-5287-4248-87BB-FC01BE17DA3C}"/>
              </a:ext>
            </a:extLst>
          </p:cNvPr>
          <p:cNvPicPr>
            <a:picLocks noChangeAspect="1"/>
          </p:cNvPicPr>
          <p:nvPr/>
        </p:nvPicPr>
        <p:blipFill rotWithShape="1">
          <a:blip r:embed="rId4">
            <a:extLst>
              <a:ext uri="{28A0092B-C50C-407E-A947-70E740481C1C}">
                <a14:useLocalDpi xmlns:a14="http://schemas.microsoft.com/office/drawing/2010/main" val="0"/>
              </a:ext>
            </a:extLst>
          </a:blip>
          <a:srcRect t="11600"/>
          <a:stretch/>
        </p:blipFill>
        <p:spPr bwMode="auto">
          <a:xfrm>
            <a:off x="7916293" y="754590"/>
            <a:ext cx="3884459" cy="2868727"/>
          </a:xfrm>
          <a:prstGeom prst="rect">
            <a:avLst/>
          </a:prstGeom>
          <a:ln>
            <a:noFill/>
          </a:ln>
          <a:extLst>
            <a:ext uri="{53640926-AAD7-44D8-BBD7-CCE9431645EC}">
              <a14:shadowObscured xmlns:a14="http://schemas.microsoft.com/office/drawing/2010/main"/>
            </a:ext>
          </a:extLst>
        </p:spPr>
      </p:pic>
      <p:pic>
        <p:nvPicPr>
          <p:cNvPr id="6" name="Feature Extraction LDA pt. 1">
            <a:hlinkClick r:id="" action="ppaction://media"/>
            <a:extLst>
              <a:ext uri="{FF2B5EF4-FFF2-40B4-BE49-F238E27FC236}">
                <a16:creationId xmlns:a16="http://schemas.microsoft.com/office/drawing/2014/main" xmlns="" id="{F123AD62-A259-4590-9224-2C12C1E891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5445" y="185205"/>
            <a:ext cx="487363" cy="487363"/>
          </a:xfrm>
          <a:prstGeom prst="rect">
            <a:avLst/>
          </a:prstGeom>
        </p:spPr>
      </p:pic>
    </p:spTree>
    <p:extLst>
      <p:ext uri="{BB962C8B-B14F-4D97-AF65-F5344CB8AC3E}">
        <p14:creationId xmlns:p14="http://schemas.microsoft.com/office/powerpoint/2010/main" val="9137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13823" y="925018"/>
            <a:ext cx="3804178" cy="2665907"/>
          </a:xfrm>
          <a:prstGeom prst="rect">
            <a:avLst/>
          </a:prstGeom>
        </p:spPr>
      </p:pic>
      <p:sp>
        <p:nvSpPr>
          <p:cNvPr id="4" name="Text Placeholder 3"/>
          <p:cNvSpPr>
            <a:spLocks noGrp="1"/>
          </p:cNvSpPr>
          <p:nvPr>
            <p:ph type="body" sz="half" idx="2"/>
          </p:nvPr>
        </p:nvSpPr>
        <p:spPr>
          <a:xfrm>
            <a:off x="4483600" y="829768"/>
            <a:ext cx="7441700" cy="6339382"/>
          </a:xfrm>
        </p:spPr>
        <p:txBody>
          <a:bodyPr>
            <a:normAutofit/>
          </a:bodyPr>
          <a:lstStyle/>
          <a:p>
            <a:r>
              <a:rPr lang="en-US" u="sng">
                <a:solidFill>
                  <a:schemeClr val="bg1">
                    <a:lumMod val="95000"/>
                    <a:lumOff val="5000"/>
                  </a:schemeClr>
                </a:solidFill>
                <a:latin typeface="Times New Roman" panose="02020603050405020304" pitchFamily="18" charset="0"/>
                <a:cs typeface="Times New Roman" panose="02020603050405020304" pitchFamily="18" charset="0"/>
              </a:rPr>
              <a:t>Income Metrics:</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Individuals attaining higher level roles must be adequately recognized and compensated for their contributions to the company. </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If they are not, they have higher incentive to find an employer who recognizes their skills, and therefore, they have a higher probability of leaving the company. </a:t>
            </a:r>
          </a:p>
          <a:p>
            <a:pPr algn="ct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Attrition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-.000104</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DailyRate</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 .377242</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JobLevel</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-1.7439</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MonthlyIncome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-.0000276</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MonthlyRate</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-.062965</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PercentSalaryHike</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+.28380</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PerformanceRating</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 .10896</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NumCompaniesWorked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-.03034</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YearsInCurrentRole</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 .07399</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YearsWithCurrManager</a:t>
            </a:r>
            <a:endPar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r>
              <a:rPr lang="en-US" u="sng">
                <a:solidFill>
                  <a:schemeClr val="bg1">
                    <a:lumMod val="95000"/>
                    <a:lumOff val="5000"/>
                  </a:schemeClr>
                </a:solidFill>
                <a:latin typeface="Times New Roman" panose="02020603050405020304" pitchFamily="18" charset="0"/>
                <a:cs typeface="Times New Roman" panose="02020603050405020304" pitchFamily="18" charset="0"/>
              </a:rPr>
              <a:t>Satisfaction Metrics:</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All variables except performance rating have negative loadings, supporting the hypothesis that higher levels of satisfaction, pertaining to not only the job itself, but also to the work environment, and outside relationships, effectively decrease the probability of attrition. </a:t>
            </a:r>
          </a:p>
          <a:p>
            <a:pPr algn="ct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Attrition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-0.4218</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JobSatisfaction</a:t>
            </a:r>
            <a:r>
              <a:rPr lang="en-US"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1.2748</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Monthly Income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-0.0494</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RelationshipSatisfaction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0.3468</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EnvironmentSatisfaction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.0426</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PercentSalaryHike </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+ 0.2265</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PerformanceRating</a:t>
            </a:r>
            <a:r>
              <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 0.3979</a:t>
            </a:r>
            <a:r>
              <a:rPr lang="en-US" b="1" i="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WorkLifeBalance</a:t>
            </a:r>
            <a:endParaRPr lang="en-US">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r>
              <a:rPr lang="en-US" i="1">
                <a:solidFill>
                  <a:schemeClr val="bg1">
                    <a:lumMod val="95000"/>
                    <a:lumOff val="5000"/>
                  </a:schemeClr>
                </a:solidFill>
                <a:latin typeface="Times New Roman" panose="02020603050405020304" pitchFamily="18" charset="0"/>
                <a:cs typeface="Times New Roman" panose="02020603050405020304" pitchFamily="18" charset="0"/>
              </a:rPr>
              <a:t>From the results of these models, we can see that while they both explain a similar amount of the variation in attrition rates, the linear combinations of these variables provides the best model for predicting attrition for employees.</a:t>
            </a:r>
          </a:p>
          <a:p>
            <a:endParaRPr lang="en-IN">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i="1">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b="1" i="1">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pPr algn="ctr"/>
            <a:endParaRPr lang="en-IN"/>
          </a:p>
        </p:txBody>
      </p:sp>
      <p:sp>
        <p:nvSpPr>
          <p:cNvPr id="5" name="Slide Number Placeholder 4"/>
          <p:cNvSpPr>
            <a:spLocks noGrp="1"/>
          </p:cNvSpPr>
          <p:nvPr>
            <p:ph type="sldNum" sz="quarter" idx="12"/>
          </p:nvPr>
        </p:nvSpPr>
        <p:spPr>
          <a:xfrm>
            <a:off x="11354704" y="5901542"/>
            <a:ext cx="646945" cy="669925"/>
          </a:xfrm>
        </p:spPr>
        <p:txBody>
          <a:bodyPr/>
          <a:lstStyle/>
          <a:p>
            <a:fld id="{F6220BB2-32A5-46F3-8BA4-24262DE6F3A5}" type="slidenum">
              <a:rPr lang="en-IN" smtClean="0"/>
              <a:t>14</a:t>
            </a:fld>
            <a:endParaRPr lang="en-IN"/>
          </a:p>
        </p:txBody>
      </p:sp>
      <p:pic>
        <p:nvPicPr>
          <p:cNvPr id="7" name="Picture 6" descr="Chart, line chart&#10;&#10;Description automatically generated"/>
          <p:cNvPicPr/>
          <p:nvPr/>
        </p:nvPicPr>
        <p:blipFill rotWithShape="1">
          <a:blip r:embed="rId6">
            <a:extLst>
              <a:ext uri="{28A0092B-C50C-407E-A947-70E740481C1C}">
                <a14:useLocalDpi xmlns:a14="http://schemas.microsoft.com/office/drawing/2010/main" val="0"/>
              </a:ext>
            </a:extLst>
          </a:blip>
          <a:srcRect t="11415"/>
          <a:stretch/>
        </p:blipFill>
        <p:spPr bwMode="auto">
          <a:xfrm>
            <a:off x="513823" y="3863657"/>
            <a:ext cx="3804178" cy="270781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xmlns="" id="{50459AEF-F0A3-4B03-8471-578383259C13}"/>
              </a:ext>
            </a:extLst>
          </p:cNvPr>
          <p:cNvSpPr txBox="1"/>
          <p:nvPr/>
        </p:nvSpPr>
        <p:spPr>
          <a:xfrm>
            <a:off x="1095375" y="282954"/>
            <a:ext cx="9467850" cy="369332"/>
          </a:xfrm>
          <a:prstGeom prst="rect">
            <a:avLst/>
          </a:prstGeom>
          <a:noFill/>
        </p:spPr>
        <p:txBody>
          <a:bodyPr wrap="square">
            <a:spAutoFit/>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 Income and Satisfaction Metrics</a:t>
            </a:r>
            <a:endParaRPr lang="en-US"/>
          </a:p>
        </p:txBody>
      </p:sp>
      <p:pic>
        <p:nvPicPr>
          <p:cNvPr id="3" name="Income and Satisfaction">
            <a:hlinkClick r:id="" action="ppaction://media"/>
            <a:extLst>
              <a:ext uri="{FF2B5EF4-FFF2-40B4-BE49-F238E27FC236}">
                <a16:creationId xmlns:a16="http://schemas.microsoft.com/office/drawing/2014/main" xmlns="" id="{FFB65C1F-3FDF-4FC8-A90C-D7343383C6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78931" y="232085"/>
            <a:ext cx="487363" cy="487363"/>
          </a:xfrm>
          <a:prstGeom prst="rect">
            <a:avLst/>
          </a:prstGeom>
        </p:spPr>
      </p:pic>
    </p:spTree>
    <p:extLst>
      <p:ext uri="{BB962C8B-B14F-4D97-AF65-F5344CB8AC3E}">
        <p14:creationId xmlns:p14="http://schemas.microsoft.com/office/powerpoint/2010/main" val="157459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5A1F69-2C6E-4BE1-B9F3-545F1F5D13E5}"/>
              </a:ext>
            </a:extLst>
          </p:cNvPr>
          <p:cNvSpPr>
            <a:spLocks noGrp="1"/>
          </p:cNvSpPr>
          <p:nvPr>
            <p:ph type="title"/>
          </p:nvPr>
        </p:nvSpPr>
        <p:spPr>
          <a:xfrm>
            <a:off x="379412" y="352426"/>
            <a:ext cx="3657600" cy="485774"/>
          </a:xfrm>
        </p:spPr>
        <p:txBody>
          <a:bodyPr>
            <a:normAutofit/>
          </a:bodyPr>
          <a:lstStyle/>
          <a:p>
            <a:r>
              <a:rPr lang="en-US"/>
              <a:t>LDA Conclusions</a:t>
            </a:r>
          </a:p>
        </p:txBody>
      </p:sp>
      <p:sp>
        <p:nvSpPr>
          <p:cNvPr id="4" name="Text Placeholder 3">
            <a:extLst>
              <a:ext uri="{FF2B5EF4-FFF2-40B4-BE49-F238E27FC236}">
                <a16:creationId xmlns:a16="http://schemas.microsoft.com/office/drawing/2014/main" xmlns="" id="{95284201-2C20-4D1B-899B-E55EC0AE412D}"/>
              </a:ext>
            </a:extLst>
          </p:cNvPr>
          <p:cNvSpPr>
            <a:spLocks noGrp="1"/>
          </p:cNvSpPr>
          <p:nvPr>
            <p:ph type="body" sz="half" idx="2"/>
          </p:nvPr>
        </p:nvSpPr>
        <p:spPr>
          <a:xfrm>
            <a:off x="1227931" y="1560511"/>
            <a:ext cx="9736138" cy="4352926"/>
          </a:xfrm>
        </p:spPr>
        <p:txBody>
          <a:bodyPr>
            <a:normAutofit/>
          </a:bodyPr>
          <a:lstStyle/>
          <a:p>
            <a:r>
              <a:rPr lang="en-US" sz="1800"/>
              <a:t>The most powerfully predictive model was the one generated on the scaled PCA dataset constituting 18 components and retaining 72% of the variation in attrition rates. </a:t>
            </a:r>
          </a:p>
          <a:p>
            <a:endParaRPr lang="en-US" sz="1800"/>
          </a:p>
          <a:p>
            <a:r>
              <a:rPr lang="en-US" sz="1800"/>
              <a:t>Income and satisfaction metrics are more useful predicting attrition in combination with one another rather than on their own.</a:t>
            </a:r>
          </a:p>
          <a:p>
            <a:endParaRPr lang="en-US" sz="1800"/>
          </a:p>
          <a:p>
            <a:r>
              <a:rPr lang="en-US" sz="1800"/>
              <a:t>Attrition can be predicted significantly well by differentiating between types of employees. Higher level executives are more likely to stay in a company than less experienced employees who have remained at the same level for a significant amount of time.</a:t>
            </a:r>
          </a:p>
          <a:p>
            <a:endParaRPr lang="en-US" sz="1800"/>
          </a:p>
        </p:txBody>
      </p:sp>
      <p:sp>
        <p:nvSpPr>
          <p:cNvPr id="5" name="Slide Number Placeholder 4">
            <a:extLst>
              <a:ext uri="{FF2B5EF4-FFF2-40B4-BE49-F238E27FC236}">
                <a16:creationId xmlns:a16="http://schemas.microsoft.com/office/drawing/2014/main" xmlns="" id="{A65761D6-A880-49FC-A53C-69E16497B148}"/>
              </a:ext>
            </a:extLst>
          </p:cNvPr>
          <p:cNvSpPr>
            <a:spLocks noGrp="1"/>
          </p:cNvSpPr>
          <p:nvPr>
            <p:ph type="sldNum" sz="quarter" idx="12"/>
          </p:nvPr>
        </p:nvSpPr>
        <p:spPr/>
        <p:txBody>
          <a:bodyPr/>
          <a:lstStyle/>
          <a:p>
            <a:fld id="{F6220BB2-32A5-46F3-8BA4-24262DE6F3A5}" type="slidenum">
              <a:rPr lang="en-IN" smtClean="0"/>
              <a:t>15</a:t>
            </a:fld>
            <a:endParaRPr lang="en-IN"/>
          </a:p>
        </p:txBody>
      </p:sp>
      <p:pic>
        <p:nvPicPr>
          <p:cNvPr id="3" name="LDA Conclusions">
            <a:hlinkClick r:id="" action="ppaction://media"/>
            <a:extLst>
              <a:ext uri="{FF2B5EF4-FFF2-40B4-BE49-F238E27FC236}">
                <a16:creationId xmlns:a16="http://schemas.microsoft.com/office/drawing/2014/main" xmlns="" id="{95A594A5-FA06-400B-ADB9-D2A616E693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5225" y="260350"/>
            <a:ext cx="487363" cy="487363"/>
          </a:xfrm>
          <a:prstGeom prst="rect">
            <a:avLst/>
          </a:prstGeom>
        </p:spPr>
      </p:pic>
    </p:spTree>
    <p:extLst>
      <p:ext uri="{BB962C8B-B14F-4D97-AF65-F5344CB8AC3E}">
        <p14:creationId xmlns:p14="http://schemas.microsoft.com/office/powerpoint/2010/main" val="18225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988" y="211666"/>
            <a:ext cx="8534400" cy="1507067"/>
          </a:xfrm>
        </p:spPr>
        <p:txBody>
          <a:bodyPr/>
          <a:lstStyle/>
          <a:p>
            <a:pPr algn="ctr"/>
            <a:r>
              <a:rPr lang="en-US" b="1" u="sng">
                <a:solidFill>
                  <a:schemeClr val="bg1">
                    <a:lumMod val="95000"/>
                    <a:lumOff val="5000"/>
                  </a:schemeClr>
                </a:solidFill>
                <a:latin typeface="Times New Roman" panose="02020603050405020304" pitchFamily="18" charset="0"/>
                <a:cs typeface="Times New Roman" panose="02020603050405020304" pitchFamily="18" charset="0"/>
              </a:rPr>
              <a:t>Practical Significance</a:t>
            </a:r>
            <a:endParaRPr lang="en-IN" b="1" u="sng">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2206" y="1337154"/>
            <a:ext cx="9987964" cy="5201432"/>
          </a:xfrm>
        </p:spPr>
        <p:txBody>
          <a:bodyPr/>
          <a:lstStyle/>
          <a:p>
            <a:r>
              <a:rPr lang="en-US">
                <a:solidFill>
                  <a:schemeClr val="bg1"/>
                </a:solidFill>
                <a:latin typeface="Times New Roman" panose="02020603050405020304" pitchFamily="18" charset="0"/>
                <a:cs typeface="Times New Roman" panose="02020603050405020304" pitchFamily="18" charset="0"/>
              </a:rPr>
              <a:t>Our models may potentially be used by corporations to help them define the areas that most influence their attrition rates. This will then grant them the ability to cater to the needs of particular types of employees, through the LDA model built on the extracted features from our Principal Component Analysis. </a:t>
            </a:r>
          </a:p>
          <a:p>
            <a:r>
              <a:rPr lang="en-US">
                <a:solidFill>
                  <a:schemeClr val="bg1"/>
                </a:solidFill>
                <a:latin typeface="Times New Roman" panose="02020603050405020304" pitchFamily="18" charset="0"/>
                <a:cs typeface="Times New Roman" panose="02020603050405020304" pitchFamily="18" charset="0"/>
              </a:rPr>
              <a:t>Our models also enable them to use the most influential factors in attrition rates to determine the areas in need of improvement in their own organization using the full LDA model, and those built from the variables influencing income and employee satisfaction. </a:t>
            </a:r>
            <a:endParaRPr lang="en-IN">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6220BB2-32A5-46F3-8BA4-24262DE6F3A5}" type="slidenum">
              <a:rPr lang="en-IN" smtClean="0"/>
              <a:t>16</a:t>
            </a:fld>
            <a:endParaRPr lang="en-IN"/>
          </a:p>
        </p:txBody>
      </p:sp>
      <p:pic>
        <p:nvPicPr>
          <p:cNvPr id="5" name="Practical Significance">
            <a:hlinkClick r:id="" action="ppaction://media"/>
            <a:extLst>
              <a:ext uri="{FF2B5EF4-FFF2-40B4-BE49-F238E27FC236}">
                <a16:creationId xmlns:a16="http://schemas.microsoft.com/office/drawing/2014/main" xmlns="" id="{A5149DA8-E1FF-4646-B8B2-E90463684D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1763" y="365918"/>
            <a:ext cx="487363" cy="487363"/>
          </a:xfrm>
          <a:prstGeom prst="rect">
            <a:avLst/>
          </a:prstGeom>
        </p:spPr>
      </p:pic>
    </p:spTree>
    <p:extLst>
      <p:ext uri="{BB962C8B-B14F-4D97-AF65-F5344CB8AC3E}">
        <p14:creationId xmlns:p14="http://schemas.microsoft.com/office/powerpoint/2010/main" val="99619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988" y="211666"/>
            <a:ext cx="8534400" cy="1507067"/>
          </a:xfrm>
        </p:spPr>
        <p:txBody>
          <a:bodyPr/>
          <a:lstStyle/>
          <a:p>
            <a:pPr algn="ctr"/>
            <a:r>
              <a:rPr lang="en-US" b="1" u="sng">
                <a:solidFill>
                  <a:schemeClr val="bg1">
                    <a:lumMod val="95000"/>
                    <a:lumOff val="5000"/>
                  </a:schemeClr>
                </a:solidFill>
                <a:latin typeface="Times New Roman" panose="02020603050405020304" pitchFamily="18" charset="0"/>
                <a:cs typeface="Times New Roman" panose="02020603050405020304" pitchFamily="18" charset="0"/>
              </a:rPr>
              <a:t>Limitations</a:t>
            </a:r>
            <a:endParaRPr lang="en-IN" b="1" u="sng">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2206" y="1337154"/>
            <a:ext cx="9987964" cy="5201432"/>
          </a:xfrm>
        </p:spPr>
        <p:txBody>
          <a:bodyPr>
            <a:normAutofit/>
          </a:bodyPr>
          <a:lstStyle/>
          <a:p>
            <a:r>
              <a:rPr lang="en-US" sz="24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T</a:t>
            </a:r>
            <a:r>
              <a:rPr lang="en-US" sz="24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he two final models we built are not as powerfully predictive on their own, but rather in combination. </a:t>
            </a:r>
          </a:p>
          <a:p>
            <a:r>
              <a:rPr lang="en-US" sz="240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Thus, the data analytics department of any organization may use our models as a base to build their own employee attrition models with the factors that are most relevant in their own organization.</a:t>
            </a:r>
          </a:p>
          <a:p>
            <a:r>
              <a:rPr lang="en-US" sz="2400">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The diversity of employees varies between any organizations, thus our models are only powerful as a foundation that can be modified to fit differing organizations.</a:t>
            </a:r>
            <a:endParaRPr lang="en-IN" sz="280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6220BB2-32A5-46F3-8BA4-24262DE6F3A5}" type="slidenum">
              <a:rPr lang="en-IN" smtClean="0"/>
              <a:t>17</a:t>
            </a:fld>
            <a:endParaRPr lang="en-IN"/>
          </a:p>
        </p:txBody>
      </p:sp>
      <p:pic>
        <p:nvPicPr>
          <p:cNvPr id="5" name="Limitations">
            <a:hlinkClick r:id="" action="ppaction://media"/>
            <a:extLst>
              <a:ext uri="{FF2B5EF4-FFF2-40B4-BE49-F238E27FC236}">
                <a16:creationId xmlns:a16="http://schemas.microsoft.com/office/drawing/2014/main" xmlns="" id="{EBAF5260-E6B9-4E8E-9AF7-D1DC8EAA83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1112" y="477836"/>
            <a:ext cx="487363" cy="487363"/>
          </a:xfrm>
          <a:prstGeom prst="rect">
            <a:avLst/>
          </a:prstGeom>
        </p:spPr>
      </p:pic>
    </p:spTree>
    <p:extLst>
      <p:ext uri="{BB962C8B-B14F-4D97-AF65-F5344CB8AC3E}">
        <p14:creationId xmlns:p14="http://schemas.microsoft.com/office/powerpoint/2010/main" val="134678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AD5DD9-C590-4F5B-A985-3C9623E3DFF4}"/>
              </a:ext>
            </a:extLst>
          </p:cNvPr>
          <p:cNvSpPr>
            <a:spLocks noGrp="1"/>
          </p:cNvSpPr>
          <p:nvPr>
            <p:ph type="title"/>
          </p:nvPr>
        </p:nvSpPr>
        <p:spPr/>
        <p:txBody>
          <a:bodyPr/>
          <a:lstStyle/>
          <a:p>
            <a:r>
              <a:rPr lang="en-US"/>
              <a:t>Thank you for Listening!</a:t>
            </a:r>
          </a:p>
        </p:txBody>
      </p:sp>
      <p:sp>
        <p:nvSpPr>
          <p:cNvPr id="4" name="Slide Number Placeholder 3">
            <a:extLst>
              <a:ext uri="{FF2B5EF4-FFF2-40B4-BE49-F238E27FC236}">
                <a16:creationId xmlns:a16="http://schemas.microsoft.com/office/drawing/2014/main" xmlns="" id="{ADD64FDA-27E3-4990-9301-0F2B65D7F9A4}"/>
              </a:ext>
            </a:extLst>
          </p:cNvPr>
          <p:cNvSpPr>
            <a:spLocks noGrp="1"/>
          </p:cNvSpPr>
          <p:nvPr>
            <p:ph type="sldNum" sz="quarter" idx="12"/>
          </p:nvPr>
        </p:nvSpPr>
        <p:spPr/>
        <p:txBody>
          <a:bodyPr/>
          <a:lstStyle/>
          <a:p>
            <a:fld id="{F6220BB2-32A5-46F3-8BA4-24262DE6F3A5}" type="slidenum">
              <a:rPr lang="en-IN" smtClean="0"/>
              <a:t>18</a:t>
            </a:fld>
            <a:endParaRPr lang="en-IN"/>
          </a:p>
        </p:txBody>
      </p:sp>
    </p:spTree>
    <p:extLst>
      <p:ext uri="{BB962C8B-B14F-4D97-AF65-F5344CB8AC3E}">
        <p14:creationId xmlns:p14="http://schemas.microsoft.com/office/powerpoint/2010/main" val="154060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412" y="548216"/>
            <a:ext cx="2871788" cy="579968"/>
          </a:xfrm>
        </p:spPr>
        <p:txBody>
          <a:bodyPr>
            <a:normAutofit fontScale="90000"/>
          </a:bodyPr>
          <a:lstStyle/>
          <a:p>
            <a:pPr algn="ctr"/>
            <a:r>
              <a:rPr lang="en-US" b="1" u="sng">
                <a:solidFill>
                  <a:schemeClr val="bg1">
                    <a:lumMod val="95000"/>
                    <a:lumOff val="5000"/>
                  </a:schemeClr>
                </a:solidFill>
              </a:rPr>
              <a:t>abstract</a:t>
            </a:r>
            <a:endParaRPr lang="en-IN" b="1" u="sng">
              <a:solidFill>
                <a:schemeClr val="bg1">
                  <a:lumMod val="95000"/>
                  <a:lumOff val="5000"/>
                </a:schemeClr>
              </a:solidFill>
            </a:endParaRPr>
          </a:p>
        </p:txBody>
      </p:sp>
      <p:sp>
        <p:nvSpPr>
          <p:cNvPr id="3" name="Content Placeholder 2"/>
          <p:cNvSpPr>
            <a:spLocks noGrp="1"/>
          </p:cNvSpPr>
          <p:nvPr>
            <p:ph idx="1"/>
          </p:nvPr>
        </p:nvSpPr>
        <p:spPr>
          <a:xfrm>
            <a:off x="125412" y="1128184"/>
            <a:ext cx="11050588" cy="5475816"/>
          </a:xfrm>
        </p:spPr>
        <p:txBody>
          <a:bodyPr/>
          <a:lstStyle/>
          <a:p>
            <a:r>
              <a:rPr lang="en-US">
                <a:solidFill>
                  <a:schemeClr val="bg1">
                    <a:lumMod val="95000"/>
                    <a:lumOff val="5000"/>
                  </a:schemeClr>
                </a:solidFill>
                <a:latin typeface="Times New Roman" panose="02020603050405020304" pitchFamily="18" charset="0"/>
                <a:cs typeface="Times New Roman" panose="02020603050405020304" pitchFamily="18" charset="0"/>
              </a:rPr>
              <a:t>Employee attrition refers to the gradual reduction in employees over time.</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Occurs when employees retire, resign, or are replaced. </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The result of a high attrition rate is that employees are leaving a company faster than they are hired. </a:t>
            </a:r>
          </a:p>
          <a:p>
            <a:r>
              <a:rPr lang="en-US">
                <a:solidFill>
                  <a:schemeClr val="bg1">
                    <a:lumMod val="95000"/>
                    <a:lumOff val="5000"/>
                  </a:schemeClr>
                </a:solidFill>
                <a:latin typeface="Times New Roman" panose="02020603050405020304" pitchFamily="18" charset="0"/>
                <a:cs typeface="Times New Roman" panose="02020603050405020304" pitchFamily="18" charset="0"/>
              </a:rPr>
              <a:t>The factors in the dataset include:</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Demographic information, such as age and marital status</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Wage information, such as daily rate, monthly income, and percentage of salary increase</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Satisfaction metrics, such as job and environmental satisfaction, education information</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Performance metrics</a:t>
            </a:r>
          </a:p>
          <a:p>
            <a:pPr lvl="1"/>
            <a:r>
              <a:rPr lang="en-US">
                <a:solidFill>
                  <a:schemeClr val="bg1">
                    <a:lumMod val="95000"/>
                    <a:lumOff val="5000"/>
                  </a:schemeClr>
                </a:solidFill>
                <a:latin typeface="Times New Roman" panose="02020603050405020304" pitchFamily="18" charset="0"/>
                <a:cs typeface="Times New Roman" panose="02020603050405020304" pitchFamily="18" charset="0"/>
              </a:rPr>
              <a:t>Career metrics such as number of companies worked, total working years, and years in current role</a:t>
            </a:r>
          </a:p>
          <a:p>
            <a:pPr marL="0" indent="0">
              <a:buNone/>
            </a:pPr>
            <a:endParaRPr lang="en-IN"/>
          </a:p>
        </p:txBody>
      </p:sp>
      <p:sp>
        <p:nvSpPr>
          <p:cNvPr id="4" name="Slide Number Placeholder 3"/>
          <p:cNvSpPr>
            <a:spLocks noGrp="1"/>
          </p:cNvSpPr>
          <p:nvPr>
            <p:ph type="sldNum" sz="quarter" idx="12"/>
          </p:nvPr>
        </p:nvSpPr>
        <p:spPr/>
        <p:txBody>
          <a:bodyPr/>
          <a:lstStyle/>
          <a:p>
            <a:fld id="{F6220BB2-32A5-46F3-8BA4-24262DE6F3A5}" type="slidenum">
              <a:rPr lang="en-IN" smtClean="0"/>
              <a:t>2</a:t>
            </a:fld>
            <a:endParaRPr lang="en-IN"/>
          </a:p>
        </p:txBody>
      </p:sp>
      <p:pic>
        <p:nvPicPr>
          <p:cNvPr id="5" name="Media8">
            <a:hlinkClick r:id="" action="ppaction://media"/>
            <a:extLst>
              <a:ext uri="{FF2B5EF4-FFF2-40B4-BE49-F238E27FC236}">
                <a16:creationId xmlns:a16="http://schemas.microsoft.com/office/drawing/2014/main" xmlns="" id="{C813F662-5FE9-F6DA-B0DE-9316990F32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3969" y="202765"/>
            <a:ext cx="420688" cy="384969"/>
          </a:xfrm>
          <a:prstGeom prst="rect">
            <a:avLst/>
          </a:prstGeom>
        </p:spPr>
      </p:pic>
    </p:spTree>
    <p:extLst>
      <p:ext uri="{BB962C8B-B14F-4D97-AF65-F5344CB8AC3E}">
        <p14:creationId xmlns:p14="http://schemas.microsoft.com/office/powerpoint/2010/main" val="3821655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9" fill="hold"/>
                                        <p:tgtEl>
                                          <p:spTgt spid="5"/>
                                        </p:tgtEl>
                                      </p:cBhvr>
                                    </p:cmd>
                                  </p:childTnLst>
                                </p:cTn>
                              </p:par>
                            </p:childTnLst>
                          </p:cTn>
                        </p:par>
                      </p:childTnLst>
                    </p:cTn>
                  </p:par>
                </p:childTnLst>
              </p:cTn>
              <p:nextCondLst>
                <p:cond evt="onClick" delay="0">
                  <p:tgtEl>
                    <p:spTgt spid="5"/>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91DEEE-9E84-4220-9FE0-F6F182E9A90A}"/>
              </a:ext>
            </a:extLst>
          </p:cNvPr>
          <p:cNvSpPr>
            <a:spLocks noGrp="1"/>
          </p:cNvSpPr>
          <p:nvPr>
            <p:ph type="title"/>
          </p:nvPr>
        </p:nvSpPr>
        <p:spPr>
          <a:xfrm>
            <a:off x="3851274" y="148908"/>
            <a:ext cx="3973513" cy="735375"/>
          </a:xfrm>
        </p:spPr>
        <p:txBody>
          <a:bodyPr>
            <a:normAutofit fontScale="90000"/>
          </a:bodyPr>
          <a:lstStyle/>
          <a:p>
            <a:pPr algn="ctr"/>
            <a:r>
              <a:rPr lang="en-US" u="sng">
                <a:solidFill>
                  <a:schemeClr val="bg1"/>
                </a:solidFill>
              </a:rPr>
              <a:t>Goal of Analysis</a:t>
            </a:r>
          </a:p>
        </p:txBody>
      </p:sp>
      <p:sp>
        <p:nvSpPr>
          <p:cNvPr id="3" name="Text Placeholder 2">
            <a:extLst>
              <a:ext uri="{FF2B5EF4-FFF2-40B4-BE49-F238E27FC236}">
                <a16:creationId xmlns:a16="http://schemas.microsoft.com/office/drawing/2014/main" xmlns="" id="{F4EFD592-E250-49C7-8660-4CF23FCCE7C0}"/>
              </a:ext>
            </a:extLst>
          </p:cNvPr>
          <p:cNvSpPr>
            <a:spLocks noGrp="1"/>
          </p:cNvSpPr>
          <p:nvPr>
            <p:ph type="body" idx="1"/>
          </p:nvPr>
        </p:nvSpPr>
        <p:spPr>
          <a:xfrm>
            <a:off x="1827210" y="1345484"/>
            <a:ext cx="8535990" cy="3476624"/>
          </a:xfrm>
        </p:spPr>
        <p:txBody>
          <a:bodyPr>
            <a:normAutofit/>
          </a:bodyPr>
          <a:lstStyle/>
          <a:p>
            <a:r>
              <a:rPr lang="en-US" sz="2400">
                <a:solidFill>
                  <a:schemeClr val="bg1">
                    <a:lumMod val="95000"/>
                    <a:lumOff val="5000"/>
                  </a:schemeClr>
                </a:solidFill>
                <a:latin typeface="Times New Roman" panose="02020603050405020304" pitchFamily="18" charset="0"/>
                <a:cs typeface="Times New Roman" panose="02020603050405020304" pitchFamily="18" charset="0"/>
              </a:rPr>
              <a:t>With this bevy of information, we are working towards </a:t>
            </a:r>
            <a:r>
              <a:rPr lang="en-US" sz="2400" i="1">
                <a:solidFill>
                  <a:schemeClr val="bg1">
                    <a:lumMod val="95000"/>
                    <a:lumOff val="5000"/>
                  </a:schemeClr>
                </a:solidFill>
                <a:latin typeface="Times New Roman" panose="02020603050405020304" pitchFamily="18" charset="0"/>
                <a:cs typeface="Times New Roman" panose="02020603050405020304" pitchFamily="18" charset="0"/>
              </a:rPr>
              <a:t>identifying factors from all sectors of an individual’s life</a:t>
            </a:r>
            <a:r>
              <a:rPr lang="en-US" sz="2400">
                <a:solidFill>
                  <a:schemeClr val="bg1">
                    <a:lumMod val="95000"/>
                    <a:lumOff val="5000"/>
                  </a:schemeClr>
                </a:solidFill>
                <a:latin typeface="Times New Roman" panose="02020603050405020304" pitchFamily="18" charset="0"/>
                <a:cs typeface="Times New Roman" panose="02020603050405020304" pitchFamily="18" charset="0"/>
              </a:rPr>
              <a:t>, from education to salary to satisfaction, that are most </a:t>
            </a:r>
            <a:r>
              <a:rPr lang="en-US" sz="2400" i="1">
                <a:solidFill>
                  <a:schemeClr val="bg1">
                    <a:lumMod val="95000"/>
                    <a:lumOff val="5000"/>
                  </a:schemeClr>
                </a:solidFill>
                <a:latin typeface="Times New Roman" panose="02020603050405020304" pitchFamily="18" charset="0"/>
                <a:cs typeface="Times New Roman" panose="02020603050405020304" pitchFamily="18" charset="0"/>
              </a:rPr>
              <a:t>important in determining attrition for a company</a:t>
            </a:r>
            <a:r>
              <a:rPr lang="en-US" sz="2400">
                <a:solidFill>
                  <a:schemeClr val="bg1">
                    <a:lumMod val="95000"/>
                    <a:lumOff val="5000"/>
                  </a:schemeClr>
                </a:solidFill>
                <a:latin typeface="Times New Roman" panose="02020603050405020304" pitchFamily="18" charset="0"/>
                <a:cs typeface="Times New Roman" panose="02020603050405020304" pitchFamily="18" charset="0"/>
              </a:rPr>
              <a:t>. </a:t>
            </a:r>
          </a:p>
          <a:p>
            <a:endParaRPr lang="en-US" sz="240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400">
                <a:solidFill>
                  <a:schemeClr val="bg1">
                    <a:lumMod val="95000"/>
                    <a:lumOff val="5000"/>
                  </a:schemeClr>
                </a:solidFill>
                <a:latin typeface="Times New Roman" panose="02020603050405020304" pitchFamily="18" charset="0"/>
                <a:cs typeface="Times New Roman" panose="02020603050405020304" pitchFamily="18" charset="0"/>
              </a:rPr>
              <a:t>This is important to measure not only to maintain a stable working environment, but also overall company growth.</a:t>
            </a:r>
            <a:endParaRPr lang="en-IN" sz="240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sz="2400"/>
          </a:p>
        </p:txBody>
      </p:sp>
      <p:sp>
        <p:nvSpPr>
          <p:cNvPr id="4" name="Slide Number Placeholder 3">
            <a:extLst>
              <a:ext uri="{FF2B5EF4-FFF2-40B4-BE49-F238E27FC236}">
                <a16:creationId xmlns:a16="http://schemas.microsoft.com/office/drawing/2014/main" xmlns="" id="{BBE6D69C-E2DF-4E8D-AFE7-DF115B26627D}"/>
              </a:ext>
            </a:extLst>
          </p:cNvPr>
          <p:cNvSpPr>
            <a:spLocks noGrp="1"/>
          </p:cNvSpPr>
          <p:nvPr>
            <p:ph type="sldNum" sz="quarter" idx="12"/>
          </p:nvPr>
        </p:nvSpPr>
        <p:spPr/>
        <p:txBody>
          <a:bodyPr/>
          <a:lstStyle/>
          <a:p>
            <a:fld id="{F6220BB2-32A5-46F3-8BA4-24262DE6F3A5}" type="slidenum">
              <a:rPr lang="en-IN" smtClean="0"/>
              <a:t>3</a:t>
            </a:fld>
            <a:endParaRPr lang="en-IN"/>
          </a:p>
        </p:txBody>
      </p:sp>
      <p:pic>
        <p:nvPicPr>
          <p:cNvPr id="5" name="Media10">
            <a:hlinkClick r:id="" action="ppaction://media"/>
            <a:extLst>
              <a:ext uri="{FF2B5EF4-FFF2-40B4-BE49-F238E27FC236}">
                <a16:creationId xmlns:a16="http://schemas.microsoft.com/office/drawing/2014/main" xmlns="" id="{DAF9CF42-5BD4-0528-8FA2-13A6C376A0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5406" y="218281"/>
            <a:ext cx="408782" cy="384969"/>
          </a:xfrm>
          <a:prstGeom prst="rect">
            <a:avLst/>
          </a:prstGeom>
        </p:spPr>
      </p:pic>
    </p:spTree>
    <p:extLst>
      <p:ext uri="{BB962C8B-B14F-4D97-AF65-F5344CB8AC3E}">
        <p14:creationId xmlns:p14="http://schemas.microsoft.com/office/powerpoint/2010/main" val="2828037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92" fill="hold"/>
                                        <p:tgtEl>
                                          <p:spTgt spid="5"/>
                                        </p:tgtEl>
                                      </p:cBhvr>
                                    </p:cmd>
                                  </p:childTnLst>
                                </p:cTn>
                              </p:par>
                            </p:childTnLst>
                          </p:cTn>
                        </p:par>
                      </p:childTnLst>
                    </p:cTn>
                  </p:par>
                </p:childTnLst>
              </p:cTn>
              <p:nextCondLst>
                <p:cond evt="onClick" delay="0">
                  <p:tgtEl>
                    <p:spTgt spid="5"/>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312" y="258233"/>
            <a:ext cx="7697788" cy="503768"/>
          </a:xfrm>
        </p:spPr>
        <p:txBody>
          <a:bodyPr>
            <a:normAutofit fontScale="90000"/>
          </a:bodyPr>
          <a:lstStyle/>
          <a:p>
            <a:pPr algn="ctr"/>
            <a:r>
              <a:rPr lang="en-US" b="1" u="sng" cap="small">
                <a:solidFill>
                  <a:schemeClr val="bg1">
                    <a:lumMod val="95000"/>
                    <a:lumOff val="5000"/>
                  </a:schemeClr>
                </a:solidFill>
              </a:rPr>
              <a:t>Exploratory Analysis of the Data</a:t>
            </a:r>
            <a:r>
              <a:rPr lang="en-IN" b="1"/>
              <a:t/>
            </a:r>
            <a:br>
              <a:rPr lang="en-IN" b="1"/>
            </a:br>
            <a:endParaRPr lang="en-IN"/>
          </a:p>
        </p:txBody>
      </p:sp>
      <p:pic>
        <p:nvPicPr>
          <p:cNvPr id="5" name="Content Placeholder 4" descr="Chart, scatter chart&#10;&#10;Description automatically generated"/>
          <p:cNvPicPr>
            <a:picLocks noGrp="1"/>
          </p:cNvPicPr>
          <p:nvPr>
            <p:ph idx="1"/>
          </p:nvPr>
        </p:nvPicPr>
        <p:blipFill rotWithShape="1">
          <a:blip r:embed="rId4">
            <a:extLst>
              <a:ext uri="{28A0092B-C50C-407E-A947-70E740481C1C}">
                <a14:useLocalDpi xmlns:a14="http://schemas.microsoft.com/office/drawing/2010/main" val="0"/>
              </a:ext>
            </a:extLst>
          </a:blip>
          <a:stretch/>
        </p:blipFill>
        <p:spPr bwMode="auto">
          <a:xfrm>
            <a:off x="3523908" y="3560127"/>
            <a:ext cx="4902127" cy="3137694"/>
          </a:xfrm>
          <a:prstGeom prst="rect">
            <a:avLst/>
          </a:prstGeom>
          <a:ln>
            <a:noFill/>
          </a:ln>
          <a:effectLst>
            <a:outerShdw blurRad="76200" dir="18900000" sy="23000" kx="-1200000" algn="bl" rotWithShape="0">
              <a:prstClr val="black">
                <a:alpha val="20000"/>
              </a:prstClr>
            </a:outerShdw>
          </a:effectLst>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F6220BB2-32A5-46F3-8BA4-24262DE6F3A5}" type="slidenum">
              <a:rPr lang="en-IN" smtClean="0"/>
              <a:t>4</a:t>
            </a:fld>
            <a:endParaRPr lang="en-IN"/>
          </a:p>
        </p:txBody>
      </p:sp>
      <p:sp>
        <p:nvSpPr>
          <p:cNvPr id="6" name="TextBox 5"/>
          <p:cNvSpPr txBox="1"/>
          <p:nvPr/>
        </p:nvSpPr>
        <p:spPr>
          <a:xfrm>
            <a:off x="444500" y="762000"/>
            <a:ext cx="11518900"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The original dataset on employee attrition contained a total of 1470 observations and 35 distinct variables. This dataset was determined to have no incomplete observations (i.e., no missing values)</a:t>
            </a:r>
          </a:p>
          <a:p>
            <a:endParaRPr lang="en-US">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As we are concerned with the reasoning behind employees leaving a company, we created dummy variables for our categorical variables such that we are able to use them in later predictive model building algorithms. </a:t>
            </a:r>
            <a:endParaRPr lang="en-IN">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44500" y="2359798"/>
            <a:ext cx="11060945"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From the plot, it is clear that many of our variables are correlated with one another . The bottom right corner of the dataset shows significantly high levels of correlation. </a:t>
            </a:r>
            <a:r>
              <a:rPr lang="en-US" err="1">
                <a:solidFill>
                  <a:schemeClr val="bg1">
                    <a:lumMod val="95000"/>
                    <a:lumOff val="5000"/>
                  </a:schemeClr>
                </a:solidFill>
                <a:latin typeface="Times New Roman" panose="02020603050405020304" pitchFamily="18" charset="0"/>
                <a:cs typeface="Times New Roman" panose="02020603050405020304" pitchFamily="18" charset="0"/>
              </a:rPr>
              <a:t>YearsAtCompany</a:t>
            </a:r>
            <a:r>
              <a:rPr lang="en-US">
                <a:solidFill>
                  <a:schemeClr val="bg1">
                    <a:lumMod val="95000"/>
                    <a:lumOff val="5000"/>
                  </a:schemeClr>
                </a:solidFill>
                <a:latin typeface="Times New Roman" panose="02020603050405020304" pitchFamily="18" charset="0"/>
                <a:cs typeface="Times New Roman" panose="02020603050405020304" pitchFamily="18" charset="0"/>
              </a:rPr>
              <a:t>, </a:t>
            </a:r>
            <a:r>
              <a:rPr lang="en-US" err="1">
                <a:solidFill>
                  <a:schemeClr val="bg1">
                    <a:lumMod val="95000"/>
                    <a:lumOff val="5000"/>
                  </a:schemeClr>
                </a:solidFill>
                <a:latin typeface="Times New Roman" panose="02020603050405020304" pitchFamily="18" charset="0"/>
                <a:cs typeface="Times New Roman" panose="02020603050405020304" pitchFamily="18" charset="0"/>
              </a:rPr>
              <a:t>YearsInCurrentRole</a:t>
            </a:r>
            <a:r>
              <a:rPr lang="en-US">
                <a:solidFill>
                  <a:schemeClr val="bg1">
                    <a:lumMod val="95000"/>
                    <a:lumOff val="5000"/>
                  </a:schemeClr>
                </a:solidFill>
                <a:latin typeface="Times New Roman" panose="02020603050405020304" pitchFamily="18" charset="0"/>
                <a:cs typeface="Times New Roman" panose="02020603050405020304" pitchFamily="18" charset="0"/>
              </a:rPr>
              <a:t>, </a:t>
            </a:r>
            <a:r>
              <a:rPr lang="en-US" err="1">
                <a:solidFill>
                  <a:schemeClr val="bg1">
                    <a:lumMod val="95000"/>
                    <a:lumOff val="5000"/>
                  </a:schemeClr>
                </a:solidFill>
                <a:latin typeface="Times New Roman" panose="02020603050405020304" pitchFamily="18" charset="0"/>
                <a:cs typeface="Times New Roman" panose="02020603050405020304" pitchFamily="18" charset="0"/>
              </a:rPr>
              <a:t>YearsSinceLastPromotion</a:t>
            </a:r>
            <a:r>
              <a:rPr lang="en-US">
                <a:solidFill>
                  <a:schemeClr val="bg1">
                    <a:lumMod val="95000"/>
                    <a:lumOff val="5000"/>
                  </a:schemeClr>
                </a:solidFill>
                <a:latin typeface="Times New Roman" panose="02020603050405020304" pitchFamily="18" charset="0"/>
                <a:cs typeface="Times New Roman" panose="02020603050405020304" pitchFamily="18" charset="0"/>
              </a:rPr>
              <a:t>, and </a:t>
            </a:r>
            <a:r>
              <a:rPr lang="en-US" err="1">
                <a:solidFill>
                  <a:schemeClr val="bg1">
                    <a:lumMod val="95000"/>
                    <a:lumOff val="5000"/>
                  </a:schemeClr>
                </a:solidFill>
                <a:latin typeface="Times New Roman" panose="02020603050405020304" pitchFamily="18" charset="0"/>
                <a:cs typeface="Times New Roman" panose="02020603050405020304" pitchFamily="18" charset="0"/>
              </a:rPr>
              <a:t>YearsWithCurrManager</a:t>
            </a:r>
            <a:r>
              <a:rPr lang="en-US">
                <a:solidFill>
                  <a:schemeClr val="bg1">
                    <a:lumMod val="95000"/>
                    <a:lumOff val="5000"/>
                  </a:schemeClr>
                </a:solidFill>
                <a:latin typeface="Times New Roman" panose="02020603050405020304" pitchFamily="18" charset="0"/>
                <a:cs typeface="Times New Roman" panose="02020603050405020304" pitchFamily="18" charset="0"/>
              </a:rPr>
              <a:t> are all highly correlated. To address this, we will need to consider either eliminating, or combining the variables when building predictive models.</a:t>
            </a:r>
            <a:endParaRPr lang="en-IN">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Media3">
            <a:hlinkClick r:id="" action="ppaction://media"/>
            <a:extLst>
              <a:ext uri="{FF2B5EF4-FFF2-40B4-BE49-F238E27FC236}">
                <a16:creationId xmlns:a16="http://schemas.microsoft.com/office/drawing/2014/main" xmlns="" id="{67C20558-9F76-A340-C29C-9E39DA3CC4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7547" y="105172"/>
            <a:ext cx="480219" cy="384969"/>
          </a:xfrm>
          <a:prstGeom prst="rect">
            <a:avLst/>
          </a:prstGeom>
        </p:spPr>
      </p:pic>
    </p:spTree>
    <p:extLst>
      <p:ext uri="{BB962C8B-B14F-4D97-AF65-F5344CB8AC3E}">
        <p14:creationId xmlns:p14="http://schemas.microsoft.com/office/powerpoint/2010/main" val="3205494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468"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4812" y="309033"/>
            <a:ext cx="5551488" cy="668868"/>
          </a:xfrm>
        </p:spPr>
        <p:txBody>
          <a:bodyPr>
            <a:normAutofit fontScale="90000"/>
          </a:bodyPr>
          <a:lstStyle/>
          <a:p>
            <a:pPr algn="ctr"/>
            <a:r>
              <a:rPr lang="en-US" b="1" u="sng">
                <a:solidFill>
                  <a:schemeClr val="bg1">
                    <a:lumMod val="95000"/>
                    <a:lumOff val="5000"/>
                  </a:schemeClr>
                </a:solidFill>
                <a:latin typeface="Times New Roman" panose="02020603050405020304" pitchFamily="18" charset="0"/>
                <a:cs typeface="Times New Roman" panose="02020603050405020304" pitchFamily="18" charset="0"/>
              </a:rPr>
              <a:t>ANALYSIS TECHNIQUES</a:t>
            </a:r>
            <a:endParaRPr lang="en-IN" b="1" u="sng">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7211" y="643467"/>
            <a:ext cx="10948233" cy="3572933"/>
          </a:xfrm>
        </p:spPr>
        <p:txBody>
          <a:bodyPr/>
          <a:lstStyle/>
          <a:p>
            <a:r>
              <a:rPr lang="en-US">
                <a:solidFill>
                  <a:schemeClr val="bg1">
                    <a:lumMod val="95000"/>
                    <a:lumOff val="5000"/>
                  </a:schemeClr>
                </a:solidFill>
                <a:latin typeface="Times New Roman" panose="02020603050405020304" pitchFamily="18" charset="0"/>
                <a:cs typeface="Times New Roman" panose="02020603050405020304" pitchFamily="18" charset="0"/>
              </a:rPr>
              <a:t>Because we want to determine the major factors influencing employee attrition rates, we have elected to run a scaled Principal Component Analysis (PCA) as a means of dimensionality reduction as well as feature extraction, followed by a Linear Discriminant Analysis (LDA) to find the separation between observations with individuals who have left the company versus those who have not.</a:t>
            </a:r>
            <a:endParaRPr lang="en-IN">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a:p>
        </p:txBody>
      </p:sp>
      <p:sp>
        <p:nvSpPr>
          <p:cNvPr id="4" name="Slide Number Placeholder 3"/>
          <p:cNvSpPr>
            <a:spLocks noGrp="1"/>
          </p:cNvSpPr>
          <p:nvPr>
            <p:ph type="sldNum" sz="quarter" idx="12"/>
          </p:nvPr>
        </p:nvSpPr>
        <p:spPr/>
        <p:txBody>
          <a:bodyPr/>
          <a:lstStyle/>
          <a:p>
            <a:fld id="{F6220BB2-32A5-46F3-8BA4-24262DE6F3A5}" type="slidenum">
              <a:rPr lang="en-IN" smtClean="0"/>
              <a:t>5</a:t>
            </a:fld>
            <a:endParaRPr lang="en-IN"/>
          </a:p>
        </p:txBody>
      </p:sp>
      <p:sp>
        <p:nvSpPr>
          <p:cNvPr id="5" name="TextBox 4"/>
          <p:cNvSpPr txBox="1"/>
          <p:nvPr/>
        </p:nvSpPr>
        <p:spPr>
          <a:xfrm>
            <a:off x="557212" y="3467100"/>
            <a:ext cx="10948232" cy="1200329"/>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lumMod val="95000"/>
                    <a:lumOff val="5000"/>
                  </a:schemeClr>
                </a:solidFill>
                <a:latin typeface="Times New Roman" panose="02020603050405020304" pitchFamily="18" charset="0"/>
                <a:cs typeface="Times New Roman" panose="02020603050405020304" pitchFamily="18" charset="0"/>
              </a:rPr>
              <a:t>Scaled Principal Component Analysis (PCA) – Dimensionality reduction, feature extraction</a:t>
            </a:r>
          </a:p>
          <a:p>
            <a:pPr marL="285750" indent="-285750">
              <a:buFont typeface="Arial" panose="020B0604020202020204" pitchFamily="34" charset="0"/>
              <a:buChar char="•"/>
            </a:pPr>
            <a:endParaRPr lang="en-US" b="1">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a:solidFill>
                  <a:schemeClr val="bg1">
                    <a:lumMod val="95000"/>
                    <a:lumOff val="5000"/>
                  </a:schemeClr>
                </a:solidFill>
                <a:latin typeface="Times New Roman" panose="02020603050405020304" pitchFamily="18" charset="0"/>
                <a:cs typeface="Times New Roman" panose="02020603050405020304" pitchFamily="18" charset="0"/>
              </a:rPr>
              <a:t>Linear Discriminant Analysis (LDA) – Predicting attrition based on combinations of variables and components</a:t>
            </a:r>
            <a:endParaRPr lang="en-IN" b="1">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6" name="Media4">
            <a:hlinkClick r:id="" action="ppaction://media"/>
            <a:extLst>
              <a:ext uri="{FF2B5EF4-FFF2-40B4-BE49-F238E27FC236}">
                <a16:creationId xmlns:a16="http://schemas.microsoft.com/office/drawing/2014/main" xmlns="" id="{F4D5C29A-EC7D-76B9-980F-5629164036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1594" y="254000"/>
            <a:ext cx="432593" cy="390923"/>
          </a:xfrm>
          <a:prstGeom prst="rect">
            <a:avLst/>
          </a:prstGeom>
        </p:spPr>
      </p:pic>
    </p:spTree>
    <p:extLst>
      <p:ext uri="{BB962C8B-B14F-4D97-AF65-F5344CB8AC3E}">
        <p14:creationId xmlns:p14="http://schemas.microsoft.com/office/powerpoint/2010/main" val="23856125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982" y="-185210"/>
            <a:ext cx="6140618" cy="1117600"/>
          </a:xfrm>
        </p:spPr>
        <p:txBody>
          <a:bodyPr>
            <a:normAutofit/>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Scaled Principal Component Analysis</a:t>
            </a:r>
            <a:r>
              <a:rPr lang="en-IN" b="1"/>
              <a:t/>
            </a:r>
            <a:br>
              <a:rPr lang="en-IN" b="1"/>
            </a:br>
            <a:endParaRPr lang="en-IN"/>
          </a:p>
        </p:txBody>
      </p:sp>
      <p:pic>
        <p:nvPicPr>
          <p:cNvPr id="5" name="Content Placeholder 4" descr="Chart, histogram&#10;&#10;Description automatically generated"/>
          <p:cNvPicPr>
            <a:picLocks noGrp="1"/>
          </p:cNvPicPr>
          <p:nvPr>
            <p:ph idx="1"/>
          </p:nvPr>
        </p:nvPicPr>
        <p:blipFill rotWithShape="1">
          <a:blip r:embed="rId4">
            <a:extLst>
              <a:ext uri="{28A0092B-C50C-407E-A947-70E740481C1C}">
                <a14:useLocalDpi xmlns:a14="http://schemas.microsoft.com/office/drawing/2010/main" val="0"/>
              </a:ext>
            </a:extLst>
          </a:blip>
          <a:stretch/>
        </p:blipFill>
        <p:spPr bwMode="auto">
          <a:xfrm>
            <a:off x="221754" y="746528"/>
            <a:ext cx="3444538" cy="2682472"/>
          </a:xfrm>
          <a:prstGeom prst="rect">
            <a:avLst/>
          </a:prstGeom>
          <a:ln>
            <a:noFill/>
          </a:ln>
          <a:effectLst>
            <a:glow rad="63500">
              <a:schemeClr val="accent1">
                <a:satMod val="175000"/>
                <a:alpha val="40000"/>
              </a:schemeClr>
            </a:glow>
          </a:effectLst>
          <a:extLst>
            <a:ext uri="{53640926-AAD7-44D8-BBD7-CCE9431645EC}">
              <a14:shadowObscured xmlns:a14="http://schemas.microsoft.com/office/drawing/2010/main"/>
            </a:ext>
          </a:extLst>
        </p:spPr>
      </p:pic>
      <p:sp>
        <p:nvSpPr>
          <p:cNvPr id="7" name="Text Placeholder 6"/>
          <p:cNvSpPr>
            <a:spLocks noGrp="1"/>
          </p:cNvSpPr>
          <p:nvPr>
            <p:ph type="body" sz="half" idx="2"/>
          </p:nvPr>
        </p:nvSpPr>
        <p:spPr>
          <a:xfrm>
            <a:off x="3871912" y="932390"/>
            <a:ext cx="7227888" cy="5582710"/>
          </a:xfrm>
        </p:spPr>
        <p:txBody>
          <a:bodyPr>
            <a:normAutofit/>
          </a:bodyPr>
          <a:lstStyle/>
          <a:p>
            <a:r>
              <a:rPr lang="en-US" u="sng">
                <a:solidFill>
                  <a:schemeClr val="bg1">
                    <a:lumMod val="95000"/>
                    <a:lumOff val="5000"/>
                  </a:schemeClr>
                </a:solidFill>
                <a:latin typeface="Times New Roman" panose="02020603050405020304" pitchFamily="18" charset="0"/>
                <a:cs typeface="Times New Roman" panose="02020603050405020304" pitchFamily="18" charset="0"/>
              </a:rPr>
              <a:t>Principal Component Analysis – Dimensionality Reduction</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Principal Component Analysis simplifies the complexity in high-dimensional data while retaining trends and patterns by creating new variables that are linear combinations of the original variables in the dataset. </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Retaining as much variance as possible while reducing the number of dimensions</a:t>
            </a:r>
          </a:p>
          <a:p>
            <a:endParaRPr lang="en-US">
              <a:solidFill>
                <a:schemeClr val="bg1">
                  <a:lumMod val="95000"/>
                  <a:lumOff val="5000"/>
                </a:schemeClr>
              </a:solidFill>
              <a:latin typeface="Times New Roman" panose="02020603050405020304" pitchFamily="18" charset="0"/>
              <a:cs typeface="Times New Roman" panose="02020603050405020304" pitchFamily="18" charset="0"/>
            </a:endParaRPr>
          </a:p>
          <a:p>
            <a:r>
              <a:rPr lang="en-US" u="sng">
                <a:solidFill>
                  <a:schemeClr val="bg1">
                    <a:lumMod val="95000"/>
                    <a:lumOff val="5000"/>
                  </a:schemeClr>
                </a:solidFill>
                <a:latin typeface="Times New Roman" panose="02020603050405020304" pitchFamily="18" charset="0"/>
                <a:cs typeface="Times New Roman" panose="02020603050405020304" pitchFamily="18" charset="0"/>
              </a:rPr>
              <a:t>Results of Dimensionality Reduction PCA</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Because our goal is to retain as much variance as possible while increasing parsimony, we elected to keep 18 of the 44 components, all of which have an average variance greater than 1</a:t>
            </a:r>
          </a:p>
          <a:p>
            <a:pPr marL="742950" lvl="1" indent="-285750">
              <a:buFont typeface="Arial" panose="020B0604020202020204" pitchFamily="34" charset="0"/>
              <a:buChar char="•"/>
            </a:pPr>
            <a:r>
              <a:rPr lang="en-US" sz="1600">
                <a:solidFill>
                  <a:schemeClr val="bg1">
                    <a:lumMod val="95000"/>
                    <a:lumOff val="5000"/>
                  </a:schemeClr>
                </a:solidFill>
                <a:latin typeface="Times New Roman" panose="02020603050405020304" pitchFamily="18" charset="0"/>
                <a:cs typeface="Times New Roman" panose="02020603050405020304" pitchFamily="18" charset="0"/>
              </a:rPr>
              <a:t>Retains 72.763% of the variance in the original dataset</a:t>
            </a:r>
          </a:p>
          <a:p>
            <a:pPr lvl="1"/>
            <a:endParaRPr lang="en-US" sz="2000">
              <a:solidFill>
                <a:schemeClr val="bg1">
                  <a:lumMod val="95000"/>
                  <a:lumOff val="5000"/>
                </a:schemeClr>
              </a:solidFill>
              <a:latin typeface="Times New Roman" panose="02020603050405020304" pitchFamily="18" charset="0"/>
              <a:cs typeface="Times New Roman" panose="02020603050405020304" pitchFamily="18" charset="0"/>
            </a:endParaRPr>
          </a:p>
          <a:p>
            <a:pPr lvl="1"/>
            <a:endParaRPr lang="en-US" sz="1600">
              <a:solidFill>
                <a:schemeClr val="bg1">
                  <a:lumMod val="95000"/>
                  <a:lumOff val="5000"/>
                </a:schemeClr>
              </a:solidFill>
              <a:latin typeface="Times New Roman" panose="02020603050405020304" pitchFamily="18" charset="0"/>
              <a:cs typeface="Times New Roman" panose="02020603050405020304" pitchFamily="18" charset="0"/>
            </a:endParaRPr>
          </a:p>
          <a:p>
            <a:pPr lvl="1"/>
            <a:endParaRPr lang="en-US" sz="160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6220BB2-32A5-46F3-8BA4-24262DE6F3A5}" type="slidenum">
              <a:rPr lang="en-IN" smtClean="0"/>
              <a:t>6</a:t>
            </a:fld>
            <a:endParaRPr lang="en-IN"/>
          </a:p>
        </p:txBody>
      </p:sp>
      <p:pic>
        <p:nvPicPr>
          <p:cNvPr id="6" name="Picture 5">
            <a:extLst>
              <a:ext uri="{FF2B5EF4-FFF2-40B4-BE49-F238E27FC236}">
                <a16:creationId xmlns:a16="http://schemas.microsoft.com/office/drawing/2014/main" xmlns="" id="{9701D940-2E63-4620-9FB6-E7D7D326B8A0}"/>
              </a:ext>
            </a:extLst>
          </p:cNvPr>
          <p:cNvPicPr>
            <a:picLocks noChangeAspect="1"/>
          </p:cNvPicPr>
          <p:nvPr/>
        </p:nvPicPr>
        <p:blipFill>
          <a:blip r:embed="rId5"/>
          <a:stretch>
            <a:fillRect/>
          </a:stretch>
        </p:blipFill>
        <p:spPr>
          <a:xfrm>
            <a:off x="591300" y="4546600"/>
            <a:ext cx="10659982" cy="1344085"/>
          </a:xfrm>
          <a:prstGeom prst="rect">
            <a:avLst/>
          </a:prstGeom>
        </p:spPr>
      </p:pic>
      <p:sp>
        <p:nvSpPr>
          <p:cNvPr id="8" name="Rectangle 7">
            <a:extLst>
              <a:ext uri="{FF2B5EF4-FFF2-40B4-BE49-F238E27FC236}">
                <a16:creationId xmlns:a16="http://schemas.microsoft.com/office/drawing/2014/main" xmlns="" id="{25906790-DA13-4EA5-9853-76E65E1C4CFB}"/>
              </a:ext>
            </a:extLst>
          </p:cNvPr>
          <p:cNvSpPr/>
          <p:nvPr/>
        </p:nvSpPr>
        <p:spPr>
          <a:xfrm>
            <a:off x="3421440" y="5192715"/>
            <a:ext cx="695325" cy="667808"/>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3" name="Media5">
            <a:hlinkClick r:id="" action="ppaction://media"/>
            <a:extLst>
              <a:ext uri="{FF2B5EF4-FFF2-40B4-BE49-F238E27FC236}">
                <a16:creationId xmlns:a16="http://schemas.microsoft.com/office/drawing/2014/main" xmlns="" id="{D8C4D611-5ACC-771E-534F-69CFCA6E83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1828" y="325438"/>
            <a:ext cx="456407" cy="426641"/>
          </a:xfrm>
          <a:prstGeom prst="rect">
            <a:avLst/>
          </a:prstGeom>
        </p:spPr>
      </p:pic>
    </p:spTree>
    <p:extLst>
      <p:ext uri="{BB962C8B-B14F-4D97-AF65-F5344CB8AC3E}">
        <p14:creationId xmlns:p14="http://schemas.microsoft.com/office/powerpoint/2010/main" val="152432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09"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03962FF-5D23-49B9-8C4D-0A63634DFE8C}"/>
              </a:ext>
            </a:extLst>
          </p:cNvPr>
          <p:cNvSpPr>
            <a:spLocks noGrp="1"/>
          </p:cNvSpPr>
          <p:nvPr>
            <p:ph idx="1"/>
          </p:nvPr>
        </p:nvSpPr>
        <p:spPr/>
        <p:txBody>
          <a:bodyPr/>
          <a:lstStyle/>
          <a:p>
            <a:pPr marL="0" indent="0">
              <a:buNone/>
            </a:pPr>
            <a:r>
              <a:rPr lang="en-US">
                <a:solidFill>
                  <a:schemeClr val="tx1"/>
                </a:solidFill>
              </a:rPr>
              <a:t>Results of scaled PCA for </a:t>
            </a:r>
          </a:p>
          <a:p>
            <a:pPr marL="0" indent="0">
              <a:buNone/>
            </a:pPr>
            <a:r>
              <a:rPr lang="en-US">
                <a:solidFill>
                  <a:schemeClr val="tx1"/>
                </a:solidFill>
              </a:rPr>
              <a:t>Dimensionality Reduction</a:t>
            </a:r>
          </a:p>
        </p:txBody>
      </p:sp>
      <p:sp>
        <p:nvSpPr>
          <p:cNvPr id="4" name="Text Placeholder 3"/>
          <p:cNvSpPr>
            <a:spLocks noGrp="1"/>
          </p:cNvSpPr>
          <p:nvPr>
            <p:ph type="body" sz="half" idx="2"/>
          </p:nvPr>
        </p:nvSpPr>
        <p:spPr>
          <a:xfrm>
            <a:off x="4759325" y="328612"/>
            <a:ext cx="6959600" cy="6200775"/>
          </a:xfrm>
        </p:spPr>
        <p:txBody>
          <a:bodyPr>
            <a:normAutofit/>
          </a:bodyPr>
          <a:lstStyle/>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Overall, through our use of scaled PCA, we were able to:</a:t>
            </a:r>
          </a:p>
          <a:p>
            <a:pPr marL="742950" lvl="1" indent="-285750">
              <a:buFont typeface="Arial" panose="020B0604020202020204" pitchFamily="34" charset="0"/>
              <a:buChar char="•"/>
            </a:pPr>
            <a:r>
              <a:rPr lang="en-US" sz="1800">
                <a:solidFill>
                  <a:schemeClr val="bg1">
                    <a:lumMod val="95000"/>
                    <a:lumOff val="5000"/>
                  </a:schemeClr>
                </a:solidFill>
                <a:latin typeface="Times New Roman" panose="02020603050405020304" pitchFamily="18" charset="0"/>
                <a:cs typeface="Times New Roman" panose="02020603050405020304" pitchFamily="18" charset="0"/>
              </a:rPr>
              <a:t>Reduce our dataset from 44 dimensions to 18 while losing less than 30% of the information in the original dataset. </a:t>
            </a:r>
          </a:p>
          <a:p>
            <a:pPr marL="742950" lvl="1"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i="1">
                <a:solidFill>
                  <a:schemeClr val="bg1">
                    <a:lumMod val="95000"/>
                    <a:lumOff val="5000"/>
                  </a:schemeClr>
                </a:solidFill>
                <a:latin typeface="Times New Roman" panose="02020603050405020304" pitchFamily="18" charset="0"/>
                <a:cs typeface="Times New Roman" panose="02020603050405020304" pitchFamily="18" charset="0"/>
              </a:rPr>
              <a:t>We will use the results of this exploratory analysis later to generate a predictive model.</a:t>
            </a:r>
            <a:endParaRPr lang="en-IN" sz="1800" i="1">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80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7</a:t>
            </a:fld>
            <a:endParaRPr lang="en-IN"/>
          </a:p>
        </p:txBody>
      </p:sp>
      <p:pic>
        <p:nvPicPr>
          <p:cNvPr id="2" name="Media11">
            <a:hlinkClick r:id="" action="ppaction://media"/>
            <a:extLst>
              <a:ext uri="{FF2B5EF4-FFF2-40B4-BE49-F238E27FC236}">
                <a16:creationId xmlns:a16="http://schemas.microsoft.com/office/drawing/2014/main" xmlns="" id="{EE77177B-19C7-0205-6FDD-10EB6072D6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9188" y="331391"/>
            <a:ext cx="462360" cy="426641"/>
          </a:xfrm>
          <a:prstGeom prst="rect">
            <a:avLst/>
          </a:prstGeom>
        </p:spPr>
      </p:pic>
    </p:spTree>
    <p:extLst>
      <p:ext uri="{BB962C8B-B14F-4D97-AF65-F5344CB8AC3E}">
        <p14:creationId xmlns:p14="http://schemas.microsoft.com/office/powerpoint/2010/main" val="16450169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982" y="-185210"/>
            <a:ext cx="6140618" cy="1117600"/>
          </a:xfrm>
        </p:spPr>
        <p:txBody>
          <a:bodyPr>
            <a:normAutofit fontScale="90000"/>
          </a:bodyPr>
          <a:lstStyle/>
          <a:p>
            <a:pPr algn="ctr"/>
            <a:r>
              <a:rPr lang="en-US" b="1" u="sng" cap="small">
                <a:solidFill>
                  <a:schemeClr val="bg1">
                    <a:lumMod val="95000"/>
                    <a:lumOff val="5000"/>
                  </a:schemeClr>
                </a:solidFill>
                <a:latin typeface="Times New Roman" panose="02020603050405020304" pitchFamily="18" charset="0"/>
                <a:cs typeface="Times New Roman" panose="02020603050405020304" pitchFamily="18" charset="0"/>
              </a:rPr>
              <a:t>Scaled Principal Component Analysis cont.</a:t>
            </a:r>
            <a:r>
              <a:rPr lang="en-IN" b="1"/>
              <a:t/>
            </a:r>
            <a:br>
              <a:rPr lang="en-IN" b="1"/>
            </a:br>
            <a:endParaRPr lang="en-IN"/>
          </a:p>
        </p:txBody>
      </p:sp>
      <p:pic>
        <p:nvPicPr>
          <p:cNvPr id="5" name="Content Placeholder 4" descr="Chart, histogram&#10;&#10;Description automatically generated"/>
          <p:cNvPicPr>
            <a:picLocks noGrp="1"/>
          </p:cNvPicPr>
          <p:nvPr>
            <p:ph idx="1"/>
          </p:nvPr>
        </p:nvPicPr>
        <p:blipFill rotWithShape="1">
          <a:blip r:embed="rId4">
            <a:extLst>
              <a:ext uri="{28A0092B-C50C-407E-A947-70E740481C1C}">
                <a14:useLocalDpi xmlns:a14="http://schemas.microsoft.com/office/drawing/2010/main" val="0"/>
              </a:ext>
            </a:extLst>
          </a:blip>
          <a:stretch/>
        </p:blipFill>
        <p:spPr bwMode="auto">
          <a:xfrm>
            <a:off x="221754" y="746528"/>
            <a:ext cx="3444538" cy="2682472"/>
          </a:xfrm>
          <a:prstGeom prst="rect">
            <a:avLst/>
          </a:prstGeom>
          <a:ln>
            <a:noFill/>
          </a:ln>
          <a:effectLst>
            <a:glow rad="63500">
              <a:schemeClr val="accent1">
                <a:satMod val="175000"/>
                <a:alpha val="40000"/>
              </a:schemeClr>
            </a:glow>
          </a:effectLst>
          <a:extLst>
            <a:ext uri="{53640926-AAD7-44D8-BBD7-CCE9431645EC}">
              <a14:shadowObscured xmlns:a14="http://schemas.microsoft.com/office/drawing/2010/main"/>
            </a:ext>
          </a:extLst>
        </p:spPr>
      </p:pic>
      <p:sp>
        <p:nvSpPr>
          <p:cNvPr id="7" name="Text Placeholder 6"/>
          <p:cNvSpPr>
            <a:spLocks noGrp="1"/>
          </p:cNvSpPr>
          <p:nvPr>
            <p:ph type="body" sz="half" idx="2"/>
          </p:nvPr>
        </p:nvSpPr>
        <p:spPr>
          <a:xfrm>
            <a:off x="3871912" y="932390"/>
            <a:ext cx="7227888" cy="5582710"/>
          </a:xfrm>
        </p:spPr>
        <p:txBody>
          <a:bodyPr>
            <a:normAutofit/>
          </a:bodyPr>
          <a:lstStyle/>
          <a:p>
            <a:r>
              <a:rPr lang="en-US" u="sng">
                <a:solidFill>
                  <a:schemeClr val="bg1">
                    <a:lumMod val="95000"/>
                    <a:lumOff val="5000"/>
                  </a:schemeClr>
                </a:solidFill>
                <a:latin typeface="Times New Roman" panose="02020603050405020304" pitchFamily="18" charset="0"/>
                <a:cs typeface="Times New Roman" panose="02020603050405020304" pitchFamily="18" charset="0"/>
              </a:rPr>
              <a:t>Principal Component Analysis – Feature Extraction</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Feature extraction focuses on interpretation, thus we are willing to sacrifice variance for interpretability of the model</a:t>
            </a:r>
          </a:p>
          <a:p>
            <a:pPr marL="742950" lvl="1" indent="-285750">
              <a:buFont typeface="Arial" panose="020B0604020202020204" pitchFamily="34" charset="0"/>
              <a:buChar char="•"/>
            </a:pPr>
            <a:r>
              <a:rPr lang="en-US" sz="1600">
                <a:solidFill>
                  <a:schemeClr val="bg1">
                    <a:lumMod val="95000"/>
                    <a:lumOff val="5000"/>
                  </a:schemeClr>
                </a:solidFill>
                <a:latin typeface="Times New Roman" panose="02020603050405020304" pitchFamily="18" charset="0"/>
                <a:cs typeface="Times New Roman" panose="02020603050405020304" pitchFamily="18" charset="0"/>
              </a:rPr>
              <a:t>Allows us to build components that tell us the types of employees that work in the company</a:t>
            </a:r>
          </a:p>
          <a:p>
            <a:r>
              <a:rPr lang="en-US" u="sng">
                <a:solidFill>
                  <a:schemeClr val="bg1">
                    <a:lumMod val="95000"/>
                    <a:lumOff val="5000"/>
                  </a:schemeClr>
                </a:solidFill>
                <a:latin typeface="Times New Roman" panose="02020603050405020304" pitchFamily="18" charset="0"/>
                <a:cs typeface="Times New Roman" panose="02020603050405020304" pitchFamily="18" charset="0"/>
              </a:rPr>
              <a:t>Results of Feature Extraction PCA</a:t>
            </a:r>
          </a:p>
          <a:p>
            <a:pPr marL="285750" indent="-285750">
              <a:buFont typeface="Arial" panose="020B0604020202020204" pitchFamily="34" charset="0"/>
              <a:buChar char="•"/>
            </a:pPr>
            <a:r>
              <a:rPr lang="en-US">
                <a:solidFill>
                  <a:schemeClr val="bg1">
                    <a:lumMod val="95000"/>
                    <a:lumOff val="5000"/>
                  </a:schemeClr>
                </a:solidFill>
                <a:latin typeface="Times New Roman" panose="02020603050405020304" pitchFamily="18" charset="0"/>
                <a:cs typeface="Times New Roman" panose="02020603050405020304" pitchFamily="18" charset="0"/>
              </a:rPr>
              <a:t>For feature extraction we chose to use the knee test to identify the number of factors to extract (3)</a:t>
            </a:r>
          </a:p>
          <a:p>
            <a:pPr marL="742950" lvl="1" indent="-285750">
              <a:buFont typeface="Arial" panose="020B0604020202020204" pitchFamily="34" charset="0"/>
              <a:buChar char="•"/>
            </a:pPr>
            <a:r>
              <a:rPr lang="en-US" sz="1600">
                <a:solidFill>
                  <a:schemeClr val="bg1">
                    <a:lumMod val="95000"/>
                    <a:lumOff val="5000"/>
                  </a:schemeClr>
                </a:solidFill>
                <a:latin typeface="Times New Roman" panose="02020603050405020304" pitchFamily="18" charset="0"/>
                <a:cs typeface="Times New Roman" panose="02020603050405020304" pitchFamily="18" charset="0"/>
              </a:rPr>
              <a:t>Retains only 25.596% of the variance in the original dataset</a:t>
            </a:r>
          </a:p>
          <a:p>
            <a:pPr marL="1200150" lvl="2" indent="-285750">
              <a:buFont typeface="Arial" panose="020B0604020202020204" pitchFamily="34" charset="0"/>
              <a:buChar char="•"/>
            </a:pPr>
            <a:r>
              <a:rPr lang="en-US" sz="1400">
                <a:solidFill>
                  <a:schemeClr val="bg1">
                    <a:lumMod val="95000"/>
                    <a:lumOff val="5000"/>
                  </a:schemeClr>
                </a:solidFill>
                <a:latin typeface="Times New Roman" panose="02020603050405020304" pitchFamily="18" charset="0"/>
                <a:cs typeface="Times New Roman" panose="02020603050405020304" pitchFamily="18" charset="0"/>
              </a:rPr>
              <a:t>Only a quarter of the variance attained through dimensionality reduction, however reduced the dimensions from 18 to 3 (83% reduction)</a:t>
            </a:r>
          </a:p>
          <a:p>
            <a:pPr lvl="1"/>
            <a:endParaRPr lang="en-US" sz="2000">
              <a:solidFill>
                <a:schemeClr val="bg1">
                  <a:lumMod val="95000"/>
                  <a:lumOff val="5000"/>
                </a:schemeClr>
              </a:solidFill>
              <a:latin typeface="Times New Roman" panose="02020603050405020304" pitchFamily="18" charset="0"/>
              <a:cs typeface="Times New Roman" panose="02020603050405020304" pitchFamily="18" charset="0"/>
            </a:endParaRPr>
          </a:p>
          <a:p>
            <a:pPr lvl="1"/>
            <a:endParaRPr lang="en-US" sz="1600">
              <a:solidFill>
                <a:schemeClr val="bg1">
                  <a:lumMod val="95000"/>
                  <a:lumOff val="5000"/>
                </a:schemeClr>
              </a:solidFill>
              <a:latin typeface="Times New Roman" panose="02020603050405020304" pitchFamily="18" charset="0"/>
              <a:cs typeface="Times New Roman" panose="02020603050405020304" pitchFamily="18" charset="0"/>
            </a:endParaRPr>
          </a:p>
          <a:p>
            <a:pPr lvl="1"/>
            <a:endParaRPr lang="en-US" sz="160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6220BB2-32A5-46F3-8BA4-24262DE6F3A5}" type="slidenum">
              <a:rPr lang="en-IN" smtClean="0"/>
              <a:t>8</a:t>
            </a:fld>
            <a:endParaRPr lang="en-IN"/>
          </a:p>
        </p:txBody>
      </p:sp>
      <p:pic>
        <p:nvPicPr>
          <p:cNvPr id="6" name="Picture 5">
            <a:extLst>
              <a:ext uri="{FF2B5EF4-FFF2-40B4-BE49-F238E27FC236}">
                <a16:creationId xmlns:a16="http://schemas.microsoft.com/office/drawing/2014/main" xmlns="" id="{9701D940-2E63-4620-9FB6-E7D7D326B8A0}"/>
              </a:ext>
            </a:extLst>
          </p:cNvPr>
          <p:cNvPicPr>
            <a:picLocks noChangeAspect="1"/>
          </p:cNvPicPr>
          <p:nvPr/>
        </p:nvPicPr>
        <p:blipFill>
          <a:blip r:embed="rId5"/>
          <a:stretch>
            <a:fillRect/>
          </a:stretch>
        </p:blipFill>
        <p:spPr>
          <a:xfrm>
            <a:off x="591300" y="4546600"/>
            <a:ext cx="10659982" cy="1344085"/>
          </a:xfrm>
          <a:prstGeom prst="rect">
            <a:avLst/>
          </a:prstGeom>
        </p:spPr>
      </p:pic>
      <p:sp>
        <p:nvSpPr>
          <p:cNvPr id="8" name="Rectangle 7">
            <a:extLst>
              <a:ext uri="{FF2B5EF4-FFF2-40B4-BE49-F238E27FC236}">
                <a16:creationId xmlns:a16="http://schemas.microsoft.com/office/drawing/2014/main" xmlns="" id="{25906790-DA13-4EA5-9853-76E65E1C4CFB}"/>
              </a:ext>
            </a:extLst>
          </p:cNvPr>
          <p:cNvSpPr/>
          <p:nvPr/>
        </p:nvSpPr>
        <p:spPr>
          <a:xfrm>
            <a:off x="3378577" y="4640265"/>
            <a:ext cx="695325" cy="667808"/>
          </a:xfrm>
          <a:prstGeom prst="rect">
            <a:avLst/>
          </a:prstGeom>
          <a:noFill/>
          <a:ln w="3810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9A6BEFB4-7ABA-45AC-97D9-B02A1E15AFFE}"/>
              </a:ext>
            </a:extLst>
          </p:cNvPr>
          <p:cNvCxnSpPr/>
          <p:nvPr/>
        </p:nvCxnSpPr>
        <p:spPr>
          <a:xfrm flipH="1">
            <a:off x="1533525" y="1323975"/>
            <a:ext cx="361950" cy="723900"/>
          </a:xfrm>
          <a:prstGeom prst="straightConnector1">
            <a:avLst/>
          </a:prstGeom>
          <a:ln w="3810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Media6">
            <a:hlinkClick r:id="" action="ppaction://media"/>
            <a:extLst>
              <a:ext uri="{FF2B5EF4-FFF2-40B4-BE49-F238E27FC236}">
                <a16:creationId xmlns:a16="http://schemas.microsoft.com/office/drawing/2014/main" xmlns="" id="{A5645D77-F80E-733D-0C5F-6BB7CEFA01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80391" y="373063"/>
            <a:ext cx="480219" cy="462360"/>
          </a:xfrm>
          <a:prstGeom prst="rect">
            <a:avLst/>
          </a:prstGeom>
        </p:spPr>
      </p:pic>
    </p:spTree>
    <p:extLst>
      <p:ext uri="{BB962C8B-B14F-4D97-AF65-F5344CB8AC3E}">
        <p14:creationId xmlns:p14="http://schemas.microsoft.com/office/powerpoint/2010/main" val="1109951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529"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03962FF-5D23-49B9-8C4D-0A63634DFE8C}"/>
              </a:ext>
            </a:extLst>
          </p:cNvPr>
          <p:cNvSpPr>
            <a:spLocks noGrp="1"/>
          </p:cNvSpPr>
          <p:nvPr>
            <p:ph idx="1"/>
          </p:nvPr>
        </p:nvSpPr>
        <p:spPr>
          <a:xfrm>
            <a:off x="6749844" y="132274"/>
            <a:ext cx="5943601" cy="1250950"/>
          </a:xfrm>
        </p:spPr>
        <p:txBody>
          <a:bodyPr/>
          <a:lstStyle/>
          <a:p>
            <a:pPr marL="0" indent="0">
              <a:buNone/>
            </a:pPr>
            <a:r>
              <a:rPr lang="en-US">
                <a:solidFill>
                  <a:schemeClr val="tx1"/>
                </a:solidFill>
              </a:rPr>
              <a:t>Results of scaled PCA for </a:t>
            </a:r>
          </a:p>
          <a:p>
            <a:pPr marL="0" indent="0">
              <a:buNone/>
            </a:pPr>
            <a:r>
              <a:rPr lang="en-US">
                <a:solidFill>
                  <a:schemeClr val="tx1"/>
                </a:solidFill>
              </a:rPr>
              <a:t>Feature Extraction – Types of Employees</a:t>
            </a:r>
          </a:p>
        </p:txBody>
      </p:sp>
      <p:sp>
        <p:nvSpPr>
          <p:cNvPr id="4" name="Text Placeholder 3"/>
          <p:cNvSpPr>
            <a:spLocks noGrp="1"/>
          </p:cNvSpPr>
          <p:nvPr>
            <p:ph type="body" sz="half" idx="2"/>
          </p:nvPr>
        </p:nvSpPr>
        <p:spPr>
          <a:xfrm>
            <a:off x="4759325" y="328612"/>
            <a:ext cx="6959600" cy="6200775"/>
          </a:xfrm>
        </p:spPr>
        <p:txBody>
          <a:bodyPr>
            <a:normAutofit/>
          </a:bodyPr>
          <a:lstStyle/>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sz="180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6220BB2-32A5-46F3-8BA4-24262DE6F3A5}" type="slidenum">
              <a:rPr lang="en-IN" smtClean="0"/>
              <a:t>9</a:t>
            </a:fld>
            <a:endParaRPr lang="en-IN"/>
          </a:p>
        </p:txBody>
      </p:sp>
      <p:pic>
        <p:nvPicPr>
          <p:cNvPr id="6" name="Picture 5" descr="A close-up of a document&#10;&#10;Description automatically generated with medium confidence">
            <a:extLst>
              <a:ext uri="{FF2B5EF4-FFF2-40B4-BE49-F238E27FC236}">
                <a16:creationId xmlns:a16="http://schemas.microsoft.com/office/drawing/2014/main" xmlns="" id="{5830C06D-821E-442F-901F-D24B1CD1B83F}"/>
              </a:ext>
            </a:extLst>
          </p:cNvPr>
          <p:cNvPicPr>
            <a:picLocks noChangeAspect="1"/>
          </p:cNvPicPr>
          <p:nvPr/>
        </p:nvPicPr>
        <p:blipFill rotWithShape="1">
          <a:blip r:embed="rId4">
            <a:extLst>
              <a:ext uri="{28A0092B-C50C-407E-A947-70E740481C1C}">
                <a14:useLocalDpi xmlns:a14="http://schemas.microsoft.com/office/drawing/2010/main" val="0"/>
              </a:ext>
            </a:extLst>
          </a:blip>
          <a:srcRect r="28718"/>
          <a:stretch/>
        </p:blipFill>
        <p:spPr bwMode="auto">
          <a:xfrm>
            <a:off x="6096000" y="1633058"/>
            <a:ext cx="5957002" cy="3591879"/>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xmlns="" id="{5AB9111B-BBD7-4442-9E6D-06D47DBBEA69}"/>
              </a:ext>
            </a:extLst>
          </p:cNvPr>
          <p:cNvSpPr txBox="1"/>
          <p:nvPr/>
        </p:nvSpPr>
        <p:spPr>
          <a:xfrm>
            <a:off x="276226" y="258900"/>
            <a:ext cx="5725281" cy="6340197"/>
          </a:xfrm>
          <a:prstGeom prst="rect">
            <a:avLst/>
          </a:prstGeom>
          <a:noFill/>
        </p:spPr>
        <p:txBody>
          <a:bodyPr wrap="square" rtlCol="0">
            <a:spAutoFit/>
          </a:bodyPr>
          <a:lstStyle/>
          <a:p>
            <a:r>
              <a:rPr lang="en-US" sz="2000">
                <a:effectLst/>
                <a:latin typeface="Calibri" panose="020F0502020204030204" pitchFamily="34" charset="0"/>
                <a:ea typeface="Yu Mincho" panose="02020400000000000000" pitchFamily="18" charset="-128"/>
                <a:cs typeface="Times New Roman" panose="02020603050405020304" pitchFamily="18" charset="0"/>
              </a:rPr>
              <a:t>PC1 –</a:t>
            </a:r>
          </a:p>
          <a:p>
            <a:pPr algn="ctr"/>
            <a:r>
              <a:rPr lang="en-US" sz="1400" u="sng">
                <a:latin typeface="Calibri" panose="020F0502020204030204" pitchFamily="34" charset="0"/>
                <a:ea typeface="Yu Mincho" panose="02020400000000000000" pitchFamily="18" charset="-128"/>
                <a:cs typeface="Times New Roman" panose="02020603050405020304" pitchFamily="18" charset="0"/>
              </a:rPr>
              <a:t>Most Significant Component Loadings</a:t>
            </a:r>
            <a:endParaRPr lang="en-US" sz="1400" u="sng">
              <a:effectLst/>
              <a:latin typeface="Calibri" panose="020F0502020204030204" pitchFamily="34" charset="0"/>
              <a:ea typeface="Yu Mincho" panose="02020400000000000000" pitchFamily="18" charset="-128"/>
              <a:cs typeface="Times New Roman" panose="02020603050405020304" pitchFamily="18" charset="0"/>
            </a:endParaRPr>
          </a:p>
          <a:p>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MonthlyIncome</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JobLevel</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and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TotalWorkingYears</a:t>
            </a:r>
            <a:endPar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endParaRPr>
          </a:p>
          <a:p>
            <a:pPr marL="285750" indent="-285750">
              <a:buFont typeface="Wingdings" panose="05000000000000000000" pitchFamily="2" charset="2"/>
              <a:buChar char="Ø"/>
            </a:pP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All of which have negative loadings </a:t>
            </a:r>
          </a:p>
          <a:p>
            <a:pPr algn="ctr"/>
            <a:r>
              <a:rPr lang="en-US" sz="1400" u="sng">
                <a:latin typeface="Calibri" panose="020F0502020204030204" pitchFamily="34" charset="0"/>
                <a:ea typeface="Yu Mincho" panose="02020400000000000000" pitchFamily="18" charset="-128"/>
                <a:cs typeface="Times New Roman" panose="02020603050405020304" pitchFamily="18" charset="0"/>
              </a:rPr>
              <a:t>Interpretation</a:t>
            </a:r>
          </a:p>
          <a:p>
            <a:r>
              <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rPr>
              <a:t>Within </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the company, there are not many experienced workers who are relatively high both in the organizational hierarchy and on the pay scale. </a:t>
            </a:r>
          </a:p>
          <a:p>
            <a:pPr marL="285750" indent="-285750">
              <a:buFont typeface="Wingdings" panose="05000000000000000000" pitchFamily="2" charset="2"/>
              <a:buChar char="Ø"/>
            </a:pP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Most likely consists of high-level managers and C-Suite members</a:t>
            </a:r>
          </a:p>
          <a:p>
            <a:endPar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r>
              <a:rPr lang="en-US" sz="2000">
                <a:latin typeface="Calibri" panose="020F0502020204030204" pitchFamily="34" charset="0"/>
                <a:ea typeface="Yu Mincho" panose="02020400000000000000" pitchFamily="18" charset="-128"/>
                <a:cs typeface="Times New Roman" panose="02020603050405020304" pitchFamily="18" charset="0"/>
              </a:rPr>
              <a:t>PC2 –</a:t>
            </a:r>
          </a:p>
          <a:p>
            <a:pPr algn="ctr"/>
            <a:r>
              <a:rPr lang="en-US" sz="1400" u="sng">
                <a:effectLst/>
                <a:latin typeface="Calibri" panose="020F0502020204030204" pitchFamily="34" charset="0"/>
                <a:ea typeface="Yu Mincho" panose="02020400000000000000" pitchFamily="18" charset="-128"/>
                <a:cs typeface="Times New Roman" panose="02020603050405020304" pitchFamily="18" charset="0"/>
              </a:rPr>
              <a:t>Most Significant Component Loadings</a:t>
            </a:r>
          </a:p>
          <a:p>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TotalWorkingYears</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PerformanceRating</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and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DailyRate</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t>
            </a:r>
          </a:p>
          <a:p>
            <a:pPr marL="285750" indent="-285750">
              <a:buFont typeface="Wingdings" panose="05000000000000000000" pitchFamily="2" charset="2"/>
              <a:buChar char="Ø"/>
            </a:pPr>
            <a:r>
              <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rPr>
              <a:t>All of which have positive loadings</a:t>
            </a:r>
          </a:p>
          <a:p>
            <a:pPr algn="ctr"/>
            <a:r>
              <a:rPr lang="en-US" sz="1400" u="sng">
                <a:effectLst/>
                <a:latin typeface="Calibri" panose="020F0502020204030204" pitchFamily="34" charset="0"/>
                <a:ea typeface="Yu Mincho" panose="02020400000000000000" pitchFamily="18" charset="-128"/>
                <a:cs typeface="Times New Roman" panose="02020603050405020304" pitchFamily="18" charset="0"/>
              </a:rPr>
              <a:t>Interpretation</a:t>
            </a:r>
            <a:endParaRPr lang="en-US" sz="1400">
              <a:effectLst/>
              <a:latin typeface="Calibri" panose="020F0502020204030204" pitchFamily="34" charset="0"/>
              <a:ea typeface="Yu Mincho" panose="02020400000000000000" pitchFamily="18" charset="-128"/>
              <a:cs typeface="Times New Roman" panose="02020603050405020304" pitchFamily="18" charset="0"/>
            </a:endParaRPr>
          </a:p>
          <a:p>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The company is comprised of quite a few experienced and productive workers</a:t>
            </a:r>
          </a:p>
          <a:p>
            <a:pPr marL="285750" indent="-285750">
              <a:buFont typeface="Wingdings" panose="05000000000000000000" pitchFamily="2" charset="2"/>
              <a:buChar char="Ø"/>
            </a:pPr>
            <a:r>
              <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rPr>
              <a:t>Company </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wants workers to be productive and increasing profit margins</a:t>
            </a:r>
          </a:p>
          <a:p>
            <a:pPr marL="285750" indent="-285750">
              <a:buFont typeface="Wingdings" panose="05000000000000000000" pitchFamily="2" charset="2"/>
              <a:buChar char="Ø"/>
            </a:pPr>
            <a:endParaRPr lang="en-US" sz="1400">
              <a:effectLst/>
              <a:latin typeface="Calibri" panose="020F0502020204030204" pitchFamily="34" charset="0"/>
              <a:ea typeface="Yu Mincho" panose="02020400000000000000" pitchFamily="18" charset="-128"/>
              <a:cs typeface="Times New Roman" panose="02020603050405020304" pitchFamily="18" charset="0"/>
            </a:endParaRPr>
          </a:p>
          <a:p>
            <a:r>
              <a:rPr lang="en-US" sz="2000">
                <a:latin typeface="Calibri" panose="020F0502020204030204" pitchFamily="34" charset="0"/>
                <a:ea typeface="Yu Mincho" panose="02020400000000000000" pitchFamily="18" charset="-128"/>
                <a:cs typeface="Times New Roman" panose="02020603050405020304" pitchFamily="18" charset="0"/>
              </a:rPr>
              <a:t>PC3 –</a:t>
            </a:r>
          </a:p>
          <a:p>
            <a:pPr algn="ctr"/>
            <a:r>
              <a:rPr lang="en-US" sz="1400" u="sng">
                <a:effectLst/>
                <a:latin typeface="Calibri" panose="020F0502020204030204" pitchFamily="34" charset="0"/>
                <a:ea typeface="Yu Mincho" panose="02020400000000000000" pitchFamily="18" charset="-128"/>
                <a:cs typeface="Times New Roman" panose="02020603050405020304" pitchFamily="18" charset="0"/>
              </a:rPr>
              <a:t>Most Significant Component Loadings</a:t>
            </a:r>
          </a:p>
          <a:p>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NumCompaniesWorked</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YearsInCurrentRole</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and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YearsSinceLastPromotion</a:t>
            </a:r>
            <a:endPar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endParaRPr>
          </a:p>
          <a:p>
            <a:pPr marL="285750" indent="-285750">
              <a:buFont typeface="Wingdings" panose="05000000000000000000" pitchFamily="2" charset="2"/>
              <a:buChar char="Ø"/>
            </a:pP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NumCompaniesWorked</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has a negative loading,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YearsInCurrentRole</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and </a:t>
            </a:r>
            <a:r>
              <a:rPr lang="en-US" sz="140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YearsSinceLastPromotion</a:t>
            </a:r>
            <a:r>
              <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have positive loadings </a:t>
            </a:r>
          </a:p>
          <a:p>
            <a:pPr algn="ctr"/>
            <a:r>
              <a:rPr lang="en-US" sz="1400" u="sng">
                <a:latin typeface="Calibri" panose="020F0502020204030204" pitchFamily="34" charset="0"/>
                <a:ea typeface="Yu Mincho" panose="02020400000000000000" pitchFamily="18" charset="-128"/>
                <a:cs typeface="Times New Roman" panose="02020603050405020304" pitchFamily="18" charset="0"/>
              </a:rPr>
              <a:t>Interpretation</a:t>
            </a:r>
          </a:p>
          <a:p>
            <a:r>
              <a:rPr lang="en-US" sz="1400">
                <a:solidFill>
                  <a:schemeClr val="bg1"/>
                </a:solidFill>
                <a:latin typeface="Calibri" panose="020F0502020204030204" pitchFamily="34" charset="0"/>
                <a:ea typeface="Yu Mincho" panose="02020400000000000000" pitchFamily="18" charset="-128"/>
                <a:cs typeface="Times New Roman" panose="02020603050405020304" pitchFamily="18" charset="0"/>
              </a:rPr>
              <a:t>A significant portion of employees have worked for relatively few organization, but have worked in the same role and at the same level of pay for an extended period of time</a:t>
            </a:r>
            <a:endParaRPr lang="en-US" sz="14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indent="-285750">
              <a:buFont typeface="Wingdings" panose="05000000000000000000" pitchFamily="2" charset="2"/>
              <a:buChar char="Ø"/>
            </a:pPr>
            <a:endParaRPr lang="en-US" sz="1400">
              <a:latin typeface="Calibri" panose="020F0502020204030204" pitchFamily="34" charset="0"/>
              <a:ea typeface="Yu Mincho" panose="02020400000000000000" pitchFamily="18" charset="-128"/>
              <a:cs typeface="Times New Roman" panose="02020603050405020304" pitchFamily="18" charset="0"/>
            </a:endParaRPr>
          </a:p>
        </p:txBody>
      </p:sp>
      <p:pic>
        <p:nvPicPr>
          <p:cNvPr id="7" name="Media7">
            <a:hlinkClick r:id="" action="ppaction://media"/>
            <a:extLst>
              <a:ext uri="{FF2B5EF4-FFF2-40B4-BE49-F238E27FC236}">
                <a16:creationId xmlns:a16="http://schemas.microsoft.com/office/drawing/2014/main" xmlns="" id="{B2ABC425-48E9-372C-07DC-231118128B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4703" y="128984"/>
            <a:ext cx="438547" cy="402829"/>
          </a:xfrm>
          <a:prstGeom prst="rect">
            <a:avLst/>
          </a:prstGeom>
        </p:spPr>
      </p:pic>
    </p:spTree>
    <p:extLst>
      <p:ext uri="{BB962C8B-B14F-4D97-AF65-F5344CB8AC3E}">
        <p14:creationId xmlns:p14="http://schemas.microsoft.com/office/powerpoint/2010/main" val="3763893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86" fill="hold"/>
                                        <p:tgtEl>
                                          <p:spTgt spid="7"/>
                                        </p:tgtEl>
                                      </p:cBhvr>
                                    </p:cmd>
                                  </p:childTnLst>
                                </p:cTn>
                              </p:par>
                            </p:childTnLst>
                          </p:cTn>
                        </p:par>
                      </p:childTnLst>
                    </p:cTn>
                  </p:par>
                </p:childTnLst>
              </p:cTn>
              <p:nextCondLst>
                <p:cond evt="onClick" delay="0">
                  <p:tgtEl>
                    <p:spTgt spid="7"/>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5F952D8474A44885573B3A74E72CA4" ma:contentTypeVersion="7" ma:contentTypeDescription="Create a new document." ma:contentTypeScope="" ma:versionID="458c5546e2096faab797fbcdb5340f79">
  <xsd:schema xmlns:xsd="http://www.w3.org/2001/XMLSchema" xmlns:xs="http://www.w3.org/2001/XMLSchema" xmlns:p="http://schemas.microsoft.com/office/2006/metadata/properties" xmlns:ns3="000fb3f2-e752-481a-af14-0dbea3ec50ec" xmlns:ns4="751f5200-5341-4987-9923-c5b8a22d1da5" targetNamespace="http://schemas.microsoft.com/office/2006/metadata/properties" ma:root="true" ma:fieldsID="e3add591100d723e444bb40d550f906d" ns3:_="" ns4:_="">
    <xsd:import namespace="000fb3f2-e752-481a-af14-0dbea3ec50ec"/>
    <xsd:import namespace="751f5200-5341-4987-9923-c5b8a22d1d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0fb3f2-e752-481a-af14-0dbea3ec50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1f5200-5341-4987-9923-c5b8a22d1d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2357A4-9E74-45EF-8FFD-4293D8EDD33D}">
  <ds:schemaRefs>
    <ds:schemaRef ds:uri="http://schemas.microsoft.com/sharepoint/v3/contenttype/forms"/>
  </ds:schemaRefs>
</ds:datastoreItem>
</file>

<file path=customXml/itemProps2.xml><?xml version="1.0" encoding="utf-8"?>
<ds:datastoreItem xmlns:ds="http://schemas.openxmlformats.org/officeDocument/2006/customXml" ds:itemID="{10436C38-7B1F-4CF1-B1BD-C8DDFF2E9113}">
  <ds:schemaRefs>
    <ds:schemaRef ds:uri="http://purl.org/dc/dcmitype/"/>
    <ds:schemaRef ds:uri="http://purl.org/dc/elements/1.1/"/>
    <ds:schemaRef ds:uri="000fb3f2-e752-481a-af14-0dbea3ec50ec"/>
    <ds:schemaRef ds:uri="http://schemas.microsoft.com/office/2006/metadata/properties"/>
    <ds:schemaRef ds:uri="http://schemas.microsoft.com/office/2006/documentManagement/types"/>
    <ds:schemaRef ds:uri="http://schemas.microsoft.com/office/infopath/2007/PartnerControls"/>
    <ds:schemaRef ds:uri="751f5200-5341-4987-9923-c5b8a22d1da5"/>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E83E77FC-0840-4CFC-B10B-2BBB6A054D57}">
  <ds:schemaRefs>
    <ds:schemaRef ds:uri="000fb3f2-e752-481a-af14-0dbea3ec50ec"/>
    <ds:schemaRef ds:uri="751f5200-5341-4987-9923-c5b8a22d1d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Slice</Template>
  <TotalTime>10</TotalTime>
  <Words>2028</Words>
  <Application>Microsoft Office PowerPoint</Application>
  <PresentationFormat>Widescreen</PresentationFormat>
  <Paragraphs>175</Paragraphs>
  <Slides>18</Slides>
  <Notes>5</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Century Gothic</vt:lpstr>
      <vt:lpstr>Times New Roman</vt:lpstr>
      <vt:lpstr>Wingdings</vt:lpstr>
      <vt:lpstr>Wingdings 3</vt:lpstr>
      <vt:lpstr>Yu Mincho</vt:lpstr>
      <vt:lpstr>Slice</vt:lpstr>
      <vt:lpstr>EMPLOYEE ATTRITION</vt:lpstr>
      <vt:lpstr>abstract</vt:lpstr>
      <vt:lpstr>Goal of Analysis</vt:lpstr>
      <vt:lpstr>Exploratory Analysis of the Data </vt:lpstr>
      <vt:lpstr>ANALYSIS TECHNIQUES</vt:lpstr>
      <vt:lpstr>Scaled Principal Component Analysis </vt:lpstr>
      <vt:lpstr>PowerPoint Presentation</vt:lpstr>
      <vt:lpstr>Scaled Principal Component Analysis cont. </vt:lpstr>
      <vt:lpstr>PowerPoint Presentation</vt:lpstr>
      <vt:lpstr>Linear Discriminant Analysis – Addressing Assumptions</vt:lpstr>
      <vt:lpstr>Linear Discriminant Analysis – Full Model </vt:lpstr>
      <vt:lpstr>Linear Discriminant Analysis – Scaled PCA </vt:lpstr>
      <vt:lpstr>Linear Discriminant Analysis – Scaled PCA cont. </vt:lpstr>
      <vt:lpstr>PowerPoint Presentation</vt:lpstr>
      <vt:lpstr>LDA Conclusions</vt:lpstr>
      <vt:lpstr>Practical Significance</vt:lpstr>
      <vt:lpstr>Limitations</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Microsoft account</dc:creator>
  <cp:lastModifiedBy>Microsoft account</cp:lastModifiedBy>
  <cp:revision>8</cp:revision>
  <dcterms:created xsi:type="dcterms:W3CDTF">2022-05-27T21:33:33Z</dcterms:created>
  <dcterms:modified xsi:type="dcterms:W3CDTF">2022-06-01T00:05:17Z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0x010100535F952D8474A44885573B3A74E72CA4</vt:lpwstr>
  </property>
</Properties>
</file>